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3" r:id="rId4"/>
  </p:sldMasterIdLst>
  <p:notesMasterIdLst>
    <p:notesMasterId r:id="rId27"/>
  </p:notesMasterIdLst>
  <p:sldIdLst>
    <p:sldId id="257" r:id="rId5"/>
    <p:sldId id="280" r:id="rId6"/>
    <p:sldId id="317" r:id="rId7"/>
    <p:sldId id="319" r:id="rId8"/>
    <p:sldId id="585" r:id="rId9"/>
    <p:sldId id="464" r:id="rId10"/>
    <p:sldId id="377" r:id="rId11"/>
    <p:sldId id="381" r:id="rId12"/>
    <p:sldId id="565" r:id="rId13"/>
    <p:sldId id="583" r:id="rId14"/>
    <p:sldId id="573" r:id="rId15"/>
    <p:sldId id="496" r:id="rId16"/>
    <p:sldId id="468" r:id="rId17"/>
    <p:sldId id="589" r:id="rId18"/>
    <p:sldId id="586" r:id="rId19"/>
    <p:sldId id="587" r:id="rId20"/>
    <p:sldId id="592" r:id="rId21"/>
    <p:sldId id="593" r:id="rId22"/>
    <p:sldId id="588" r:id="rId23"/>
    <p:sldId id="591" r:id="rId24"/>
    <p:sldId id="580" r:id="rId25"/>
    <p:sldId id="5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836ACD-EFC7-44BA-A2FC-1A094FD0AFF1}" v="85" dt="2023-01-12T19:32:15.097"/>
    <p1510:client id="{5FAA8719-9D90-43B7-A811-79E5DE7698FE}" v="3" dt="2023-01-13T03:05:49.0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71798" autoAdjust="0"/>
  </p:normalViewPr>
  <p:slideViewPr>
    <p:cSldViewPr snapToGrid="0">
      <p:cViewPr varScale="1">
        <p:scale>
          <a:sx n="93" d="100"/>
          <a:sy n="93" d="100"/>
        </p:scale>
        <p:origin x="115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dderidge, Gary" userId="3412effb-b342-40c9-89d2-b5699927cf09" providerId="ADAL" clId="{601B5FB0-D1B7-4A91-B75A-D70B4FB8E239}"/>
    <pc:docChg chg="custSel addSld delSld modSld sldOrd">
      <pc:chgData name="Godderidge, Gary" userId="3412effb-b342-40c9-89d2-b5699927cf09" providerId="ADAL" clId="{601B5FB0-D1B7-4A91-B75A-D70B4FB8E239}" dt="2022-09-13T19:55:03.567" v="315" actId="20577"/>
      <pc:docMkLst>
        <pc:docMk/>
      </pc:docMkLst>
      <pc:sldChg chg="addSp delSp modSp mod">
        <pc:chgData name="Godderidge, Gary" userId="3412effb-b342-40c9-89d2-b5699927cf09" providerId="ADAL" clId="{601B5FB0-D1B7-4A91-B75A-D70B4FB8E239}" dt="2022-09-12T23:13:53.838" v="49" actId="20577"/>
        <pc:sldMkLst>
          <pc:docMk/>
          <pc:sldMk cId="1139973589" sldId="257"/>
        </pc:sldMkLst>
        <pc:spChg chg="mod">
          <ac:chgData name="Godderidge, Gary" userId="3412effb-b342-40c9-89d2-b5699927cf09" providerId="ADAL" clId="{601B5FB0-D1B7-4A91-B75A-D70B4FB8E239}" dt="2022-09-12T23:13:43.991" v="44" actId="6549"/>
          <ac:spMkLst>
            <pc:docMk/>
            <pc:sldMk cId="1139973589" sldId="257"/>
            <ac:spMk id="2" creationId="{0DDB5BC3-A57E-405A-86CC-AFF093145FB3}"/>
          </ac:spMkLst>
        </pc:spChg>
        <pc:spChg chg="mod">
          <ac:chgData name="Godderidge, Gary" userId="3412effb-b342-40c9-89d2-b5699927cf09" providerId="ADAL" clId="{601B5FB0-D1B7-4A91-B75A-D70B4FB8E239}" dt="2022-09-12T23:13:53.838" v="49" actId="20577"/>
          <ac:spMkLst>
            <pc:docMk/>
            <pc:sldMk cId="1139973589" sldId="257"/>
            <ac:spMk id="3" creationId="{4236E73B-E552-423A-8921-DD8A46E88548}"/>
          </ac:spMkLst>
        </pc:spChg>
        <pc:graphicFrameChg chg="add del mod">
          <ac:chgData name="Godderidge, Gary" userId="3412effb-b342-40c9-89d2-b5699927cf09" providerId="ADAL" clId="{601B5FB0-D1B7-4A91-B75A-D70B4FB8E239}" dt="2022-09-12T23:13:29.827" v="5"/>
          <ac:graphicFrameMkLst>
            <pc:docMk/>
            <pc:sldMk cId="1139973589" sldId="257"/>
            <ac:graphicFrameMk id="4" creationId="{A9226C8A-371A-7140-3CFB-EA79A365B1AB}"/>
          </ac:graphicFrameMkLst>
        </pc:graphicFrameChg>
      </pc:sldChg>
      <pc:sldChg chg="modSp mod ord">
        <pc:chgData name="Godderidge, Gary" userId="3412effb-b342-40c9-89d2-b5699927cf09" providerId="ADAL" clId="{601B5FB0-D1B7-4A91-B75A-D70B4FB8E239}" dt="2022-09-13T16:21:16.742" v="296" actId="20577"/>
        <pc:sldMkLst>
          <pc:docMk/>
          <pc:sldMk cId="337048783" sldId="264"/>
        </pc:sldMkLst>
        <pc:spChg chg="mod">
          <ac:chgData name="Godderidge, Gary" userId="3412effb-b342-40c9-89d2-b5699927cf09" providerId="ADAL" clId="{601B5FB0-D1B7-4A91-B75A-D70B4FB8E239}" dt="2022-09-13T16:21:16.742" v="296" actId="20577"/>
          <ac:spMkLst>
            <pc:docMk/>
            <pc:sldMk cId="337048783" sldId="264"/>
            <ac:spMk id="5" creationId="{F954CC55-4E73-4E8B-8268-C50E682C590C}"/>
          </ac:spMkLst>
        </pc:spChg>
      </pc:sldChg>
      <pc:sldChg chg="modSp mod">
        <pc:chgData name="Godderidge, Gary" userId="3412effb-b342-40c9-89d2-b5699927cf09" providerId="ADAL" clId="{601B5FB0-D1B7-4A91-B75A-D70B4FB8E239}" dt="2022-09-13T16:59:46.344" v="308" actId="27636"/>
        <pc:sldMkLst>
          <pc:docMk/>
          <pc:sldMk cId="890047597" sldId="265"/>
        </pc:sldMkLst>
        <pc:spChg chg="mod">
          <ac:chgData name="Godderidge, Gary" userId="3412effb-b342-40c9-89d2-b5699927cf09" providerId="ADAL" clId="{601B5FB0-D1B7-4A91-B75A-D70B4FB8E239}" dt="2022-09-13T16:59:35.455" v="304" actId="1076"/>
          <ac:spMkLst>
            <pc:docMk/>
            <pc:sldMk cId="890047597" sldId="265"/>
            <ac:spMk id="2" creationId="{D0846CB5-9ADE-4AA0-ACA4-0BF8F86CAF12}"/>
          </ac:spMkLst>
        </pc:spChg>
        <pc:spChg chg="mod">
          <ac:chgData name="Godderidge, Gary" userId="3412effb-b342-40c9-89d2-b5699927cf09" providerId="ADAL" clId="{601B5FB0-D1B7-4A91-B75A-D70B4FB8E239}" dt="2022-09-13T16:59:46.344" v="308" actId="27636"/>
          <ac:spMkLst>
            <pc:docMk/>
            <pc:sldMk cId="890047597" sldId="265"/>
            <ac:spMk id="5" creationId="{52897FD5-C73A-4F97-A940-555AD4ED3CA0}"/>
          </ac:spMkLst>
        </pc:spChg>
        <pc:picChg chg="mod">
          <ac:chgData name="Godderidge, Gary" userId="3412effb-b342-40c9-89d2-b5699927cf09" providerId="ADAL" clId="{601B5FB0-D1B7-4A91-B75A-D70B4FB8E239}" dt="2022-09-13T16:59:30.535" v="302" actId="1076"/>
          <ac:picMkLst>
            <pc:docMk/>
            <pc:sldMk cId="890047597" sldId="265"/>
            <ac:picMk id="7" creationId="{77F4A291-A1B3-4733-9FAF-2D278D2E1FC6}"/>
          </ac:picMkLst>
        </pc:picChg>
      </pc:sldChg>
      <pc:sldChg chg="modSp del mod">
        <pc:chgData name="Godderidge, Gary" userId="3412effb-b342-40c9-89d2-b5699927cf09" providerId="ADAL" clId="{601B5FB0-D1B7-4A91-B75A-D70B4FB8E239}" dt="2022-09-12T23:16:11.799" v="77" actId="2696"/>
        <pc:sldMkLst>
          <pc:docMk/>
          <pc:sldMk cId="725136819" sldId="269"/>
        </pc:sldMkLst>
        <pc:spChg chg="mod">
          <ac:chgData name="Godderidge, Gary" userId="3412effb-b342-40c9-89d2-b5699927cf09" providerId="ADAL" clId="{601B5FB0-D1B7-4A91-B75A-D70B4FB8E239}" dt="2022-09-12T23:15:56.440" v="76" actId="20577"/>
          <ac:spMkLst>
            <pc:docMk/>
            <pc:sldMk cId="725136819" sldId="269"/>
            <ac:spMk id="2" creationId="{D0846CB5-9ADE-4AA0-ACA4-0BF8F86CAF12}"/>
          </ac:spMkLst>
        </pc:spChg>
      </pc:sldChg>
      <pc:sldChg chg="delSp add setBg delDesignElem">
        <pc:chgData name="Godderidge, Gary" userId="3412effb-b342-40c9-89d2-b5699927cf09" providerId="ADAL" clId="{601B5FB0-D1B7-4A91-B75A-D70B4FB8E239}" dt="2022-09-12T23:16:17.609" v="80"/>
        <pc:sldMkLst>
          <pc:docMk/>
          <pc:sldMk cId="1783948068" sldId="269"/>
        </pc:sldMkLst>
        <pc:spChg chg="del">
          <ac:chgData name="Godderidge, Gary" userId="3412effb-b342-40c9-89d2-b5699927cf09" providerId="ADAL" clId="{601B5FB0-D1B7-4A91-B75A-D70B4FB8E239}" dt="2022-09-12T23:16:17.609" v="80"/>
          <ac:spMkLst>
            <pc:docMk/>
            <pc:sldMk cId="1783948068" sldId="269"/>
            <ac:spMk id="12" creationId="{5B6D324E-2D03-4162-AF1E-D5E32234E254}"/>
          </ac:spMkLst>
        </pc:spChg>
        <pc:spChg chg="del">
          <ac:chgData name="Godderidge, Gary" userId="3412effb-b342-40c9-89d2-b5699927cf09" providerId="ADAL" clId="{601B5FB0-D1B7-4A91-B75A-D70B4FB8E239}" dt="2022-09-12T23:16:17.609" v="80"/>
          <ac:spMkLst>
            <pc:docMk/>
            <pc:sldMk cId="1783948068" sldId="269"/>
            <ac:spMk id="14" creationId="{E53F4E5A-C9EE-4859-B46B-F018F7D73A03}"/>
          </ac:spMkLst>
        </pc:spChg>
        <pc:cxnChg chg="del">
          <ac:chgData name="Godderidge, Gary" userId="3412effb-b342-40c9-89d2-b5699927cf09" providerId="ADAL" clId="{601B5FB0-D1B7-4A91-B75A-D70B4FB8E239}" dt="2022-09-12T23:16:17.609" v="80"/>
          <ac:cxnSpMkLst>
            <pc:docMk/>
            <pc:sldMk cId="1783948068" sldId="269"/>
            <ac:cxnSpMk id="16" creationId="{041A955B-D579-48FD-A51C-51B0C0B69F9A}"/>
          </ac:cxnSpMkLst>
        </pc:cxnChg>
      </pc:sldChg>
      <pc:sldChg chg="addSp delSp modSp mod">
        <pc:chgData name="Godderidge, Gary" userId="3412effb-b342-40c9-89d2-b5699927cf09" providerId="ADAL" clId="{601B5FB0-D1B7-4A91-B75A-D70B4FB8E239}" dt="2022-09-13T16:22:41.500" v="301" actId="1076"/>
        <pc:sldMkLst>
          <pc:docMk/>
          <pc:sldMk cId="618447034" sldId="272"/>
        </pc:sldMkLst>
        <pc:spChg chg="mod">
          <ac:chgData name="Godderidge, Gary" userId="3412effb-b342-40c9-89d2-b5699927cf09" providerId="ADAL" clId="{601B5FB0-D1B7-4A91-B75A-D70B4FB8E239}" dt="2022-09-13T16:22:36.038" v="300" actId="1076"/>
          <ac:spMkLst>
            <pc:docMk/>
            <pc:sldMk cId="618447034" sldId="272"/>
            <ac:spMk id="2" creationId="{D0846CB5-9ADE-4AA0-ACA4-0BF8F86CAF12}"/>
          </ac:spMkLst>
        </pc:spChg>
        <pc:spChg chg="mod">
          <ac:chgData name="Godderidge, Gary" userId="3412effb-b342-40c9-89d2-b5699927cf09" providerId="ADAL" clId="{601B5FB0-D1B7-4A91-B75A-D70B4FB8E239}" dt="2022-09-13T16:22:41.500" v="301" actId="1076"/>
          <ac:spMkLst>
            <pc:docMk/>
            <pc:sldMk cId="618447034" sldId="272"/>
            <ac:spMk id="5" creationId="{52897FD5-C73A-4F97-A940-555AD4ED3CA0}"/>
          </ac:spMkLst>
        </pc:spChg>
        <pc:picChg chg="add mod">
          <ac:chgData name="Godderidge, Gary" userId="3412effb-b342-40c9-89d2-b5699927cf09" providerId="ADAL" clId="{601B5FB0-D1B7-4A91-B75A-D70B4FB8E239}" dt="2022-09-12T23:15:33.193" v="72" actId="1076"/>
          <ac:picMkLst>
            <pc:docMk/>
            <pc:sldMk cId="618447034" sldId="272"/>
            <ac:picMk id="7" creationId="{2CE4D5C8-01CF-8E7C-1E75-44A6E0AB90DA}"/>
          </ac:picMkLst>
        </pc:picChg>
        <pc:picChg chg="del mod">
          <ac:chgData name="Godderidge, Gary" userId="3412effb-b342-40c9-89d2-b5699927cf09" providerId="ADAL" clId="{601B5FB0-D1B7-4A91-B75A-D70B4FB8E239}" dt="2022-09-12T23:14:50.382" v="69" actId="478"/>
          <ac:picMkLst>
            <pc:docMk/>
            <pc:sldMk cId="618447034" sldId="272"/>
            <ac:picMk id="8" creationId="{71334284-9338-05D9-8EA5-4D099FBBA4E5}"/>
          </ac:picMkLst>
        </pc:picChg>
      </pc:sldChg>
      <pc:sldChg chg="add">
        <pc:chgData name="Godderidge, Gary" userId="3412effb-b342-40c9-89d2-b5699927cf09" providerId="ADAL" clId="{601B5FB0-D1B7-4A91-B75A-D70B4FB8E239}" dt="2022-09-12T23:16:46.330" v="84"/>
        <pc:sldMkLst>
          <pc:docMk/>
          <pc:sldMk cId="43526649" sldId="281"/>
        </pc:sldMkLst>
      </pc:sldChg>
      <pc:sldChg chg="add del">
        <pc:chgData name="Godderidge, Gary" userId="3412effb-b342-40c9-89d2-b5699927cf09" providerId="ADAL" clId="{601B5FB0-D1B7-4A91-B75A-D70B4FB8E239}" dt="2022-09-12T23:16:42.801" v="83" actId="2696"/>
        <pc:sldMkLst>
          <pc:docMk/>
          <pc:sldMk cId="1710785068" sldId="281"/>
        </pc:sldMkLst>
      </pc:sldChg>
      <pc:sldChg chg="del">
        <pc:chgData name="Godderidge, Gary" userId="3412effb-b342-40c9-89d2-b5699927cf09" providerId="ADAL" clId="{601B5FB0-D1B7-4A91-B75A-D70B4FB8E239}" dt="2022-09-12T23:16:34.130" v="81" actId="2696"/>
        <pc:sldMkLst>
          <pc:docMk/>
          <pc:sldMk cId="3271617396" sldId="281"/>
        </pc:sldMkLst>
      </pc:sldChg>
      <pc:sldChg chg="del">
        <pc:chgData name="Godderidge, Gary" userId="3412effb-b342-40c9-89d2-b5699927cf09" providerId="ADAL" clId="{601B5FB0-D1B7-4A91-B75A-D70B4FB8E239}" dt="2022-09-13T16:21:45.635" v="297" actId="2696"/>
        <pc:sldMkLst>
          <pc:docMk/>
          <pc:sldMk cId="370942418" sldId="282"/>
        </pc:sldMkLst>
      </pc:sldChg>
      <pc:sldChg chg="delSp add setBg delDesignElem">
        <pc:chgData name="Godderidge, Gary" userId="3412effb-b342-40c9-89d2-b5699927cf09" providerId="ADAL" clId="{601B5FB0-D1B7-4A91-B75A-D70B4FB8E239}" dt="2022-09-13T16:21:51.788" v="299"/>
        <pc:sldMkLst>
          <pc:docMk/>
          <pc:sldMk cId="575072284" sldId="282"/>
        </pc:sldMkLst>
        <pc:spChg chg="del">
          <ac:chgData name="Godderidge, Gary" userId="3412effb-b342-40c9-89d2-b5699927cf09" providerId="ADAL" clId="{601B5FB0-D1B7-4A91-B75A-D70B4FB8E239}" dt="2022-09-13T16:21:51.788" v="299"/>
          <ac:spMkLst>
            <pc:docMk/>
            <pc:sldMk cId="575072284" sldId="282"/>
            <ac:spMk id="14" creationId="{5B6D324E-2D03-4162-AF1E-D5E32234E254}"/>
          </ac:spMkLst>
        </pc:spChg>
      </pc:sldChg>
      <pc:sldChg chg="del">
        <pc:chgData name="Godderidge, Gary" userId="3412effb-b342-40c9-89d2-b5699927cf09" providerId="ADAL" clId="{601B5FB0-D1B7-4A91-B75A-D70B4FB8E239}" dt="2022-09-12T23:16:11.799" v="77" actId="2696"/>
        <pc:sldMkLst>
          <pc:docMk/>
          <pc:sldMk cId="1516697398" sldId="324"/>
        </pc:sldMkLst>
      </pc:sldChg>
      <pc:sldChg chg="add">
        <pc:chgData name="Godderidge, Gary" userId="3412effb-b342-40c9-89d2-b5699927cf09" providerId="ADAL" clId="{601B5FB0-D1B7-4A91-B75A-D70B4FB8E239}" dt="2022-09-12T23:16:17.609" v="80"/>
        <pc:sldMkLst>
          <pc:docMk/>
          <pc:sldMk cId="4265822743" sldId="324"/>
        </pc:sldMkLst>
      </pc:sldChg>
      <pc:sldChg chg="del">
        <pc:chgData name="Godderidge, Gary" userId="3412effb-b342-40c9-89d2-b5699927cf09" providerId="ADAL" clId="{601B5FB0-D1B7-4A91-B75A-D70B4FB8E239}" dt="2022-09-12T23:16:11.799" v="77" actId="2696"/>
        <pc:sldMkLst>
          <pc:docMk/>
          <pc:sldMk cId="734998384" sldId="326"/>
        </pc:sldMkLst>
      </pc:sldChg>
      <pc:sldChg chg="delSp add setBg delDesignElem">
        <pc:chgData name="Godderidge, Gary" userId="3412effb-b342-40c9-89d2-b5699927cf09" providerId="ADAL" clId="{601B5FB0-D1B7-4A91-B75A-D70B4FB8E239}" dt="2022-09-12T23:16:17.609" v="80"/>
        <pc:sldMkLst>
          <pc:docMk/>
          <pc:sldMk cId="2635202305" sldId="326"/>
        </pc:sldMkLst>
        <pc:spChg chg="del">
          <ac:chgData name="Godderidge, Gary" userId="3412effb-b342-40c9-89d2-b5699927cf09" providerId="ADAL" clId="{601B5FB0-D1B7-4A91-B75A-D70B4FB8E239}" dt="2022-09-12T23:16:17.609" v="80"/>
          <ac:spMkLst>
            <pc:docMk/>
            <pc:sldMk cId="2635202305" sldId="326"/>
            <ac:spMk id="13" creationId="{5B6D324E-2D03-4162-AF1E-D5E32234E254}"/>
          </ac:spMkLst>
        </pc:spChg>
      </pc:sldChg>
      <pc:sldChg chg="modSp mod">
        <pc:chgData name="Godderidge, Gary" userId="3412effb-b342-40c9-89d2-b5699927cf09" providerId="ADAL" clId="{601B5FB0-D1B7-4A91-B75A-D70B4FB8E239}" dt="2022-09-13T19:55:03.567" v="315" actId="20577"/>
        <pc:sldMkLst>
          <pc:docMk/>
          <pc:sldMk cId="985530689" sldId="327"/>
        </pc:sldMkLst>
        <pc:spChg chg="mod">
          <ac:chgData name="Godderidge, Gary" userId="3412effb-b342-40c9-89d2-b5699927cf09" providerId="ADAL" clId="{601B5FB0-D1B7-4A91-B75A-D70B4FB8E239}" dt="2022-09-13T19:55:03.567" v="315" actId="20577"/>
          <ac:spMkLst>
            <pc:docMk/>
            <pc:sldMk cId="985530689" sldId="327"/>
            <ac:spMk id="8" creationId="{D6D57327-A999-EBA9-BF32-666F1BE11A4A}"/>
          </ac:spMkLst>
        </pc:spChg>
      </pc:sldChg>
      <pc:sldChg chg="addSp delSp modSp add mod setBg delDesignElem">
        <pc:chgData name="Godderidge, Gary" userId="3412effb-b342-40c9-89d2-b5699927cf09" providerId="ADAL" clId="{601B5FB0-D1B7-4A91-B75A-D70B4FB8E239}" dt="2022-09-13T16:20:39.322" v="279" actId="26606"/>
        <pc:sldMkLst>
          <pc:docMk/>
          <pc:sldMk cId="1211521297" sldId="394"/>
        </pc:sldMkLst>
        <pc:spChg chg="mod">
          <ac:chgData name="Godderidge, Gary" userId="3412effb-b342-40c9-89d2-b5699927cf09" providerId="ADAL" clId="{601B5FB0-D1B7-4A91-B75A-D70B4FB8E239}" dt="2022-09-13T16:18:53.608" v="108" actId="20577"/>
          <ac:spMkLst>
            <pc:docMk/>
            <pc:sldMk cId="1211521297" sldId="394"/>
            <ac:spMk id="2" creationId="{8CEBA63B-6E1C-4811-8B70-20DE4435135B}"/>
          </ac:spMkLst>
        </pc:spChg>
        <pc:spChg chg="mod">
          <ac:chgData name="Godderidge, Gary" userId="3412effb-b342-40c9-89d2-b5699927cf09" providerId="ADAL" clId="{601B5FB0-D1B7-4A91-B75A-D70B4FB8E239}" dt="2022-09-13T16:19:49.760" v="275" actId="20577"/>
          <ac:spMkLst>
            <pc:docMk/>
            <pc:sldMk cId="1211521297" sldId="394"/>
            <ac:spMk id="5" creationId="{F954CC55-4E73-4E8B-8268-C50E682C590C}"/>
          </ac:spMkLst>
        </pc:spChg>
        <pc:spChg chg="del">
          <ac:chgData name="Godderidge, Gary" userId="3412effb-b342-40c9-89d2-b5699927cf09" providerId="ADAL" clId="{601B5FB0-D1B7-4A91-B75A-D70B4FB8E239}" dt="2022-09-13T16:18:46.297" v="86"/>
          <ac:spMkLst>
            <pc:docMk/>
            <pc:sldMk cId="1211521297" sldId="394"/>
            <ac:spMk id="12" creationId="{5B6D324E-2D03-4162-AF1E-D5E32234E254}"/>
          </ac:spMkLst>
        </pc:spChg>
        <pc:spChg chg="add">
          <ac:chgData name="Godderidge, Gary" userId="3412effb-b342-40c9-89d2-b5699927cf09" providerId="ADAL" clId="{601B5FB0-D1B7-4A91-B75A-D70B4FB8E239}" dt="2022-09-13T16:20:39.322" v="279" actId="26606"/>
          <ac:spMkLst>
            <pc:docMk/>
            <pc:sldMk cId="1211521297" sldId="394"/>
            <ac:spMk id="1031" creationId="{5B6D324E-2D03-4162-AF1E-D5E32234E254}"/>
          </ac:spMkLst>
        </pc:spChg>
        <pc:picChg chg="del">
          <ac:chgData name="Godderidge, Gary" userId="3412effb-b342-40c9-89d2-b5699927cf09" providerId="ADAL" clId="{601B5FB0-D1B7-4A91-B75A-D70B4FB8E239}" dt="2022-09-13T16:19:52.221" v="276" actId="478"/>
          <ac:picMkLst>
            <pc:docMk/>
            <pc:sldMk cId="1211521297" sldId="394"/>
            <ac:picMk id="7" creationId="{82C1D642-EF9B-4A43-853B-6592D0809C17}"/>
          </ac:picMkLst>
        </pc:picChg>
        <pc:picChg chg="add mod ord">
          <ac:chgData name="Godderidge, Gary" userId="3412effb-b342-40c9-89d2-b5699927cf09" providerId="ADAL" clId="{601B5FB0-D1B7-4A91-B75A-D70B4FB8E239}" dt="2022-09-13T16:20:39.322" v="279" actId="26606"/>
          <ac:picMkLst>
            <pc:docMk/>
            <pc:sldMk cId="1211521297" sldId="394"/>
            <ac:picMk id="1026" creationId="{F4A5513A-96FE-E92C-045E-979A7E3BF6BF}"/>
          </ac:picMkLst>
        </pc:picChg>
      </pc:sldChg>
    </pc:docChg>
  </pc:docChgLst>
  <pc:docChgLst>
    <pc:chgData name="Godderidge, Gary" userId="3412effb-b342-40c9-89d2-b5699927cf09" providerId="ADAL" clId="{DBAB8B11-0F5F-436B-A4B7-5F2F29848E68}"/>
    <pc:docChg chg="custSel addSld delSld modSld">
      <pc:chgData name="Godderidge, Gary" userId="3412effb-b342-40c9-89d2-b5699927cf09" providerId="ADAL" clId="{DBAB8B11-0F5F-436B-A4B7-5F2F29848E68}" dt="2022-12-14T17:38:56.915" v="682" actId="1036"/>
      <pc:docMkLst>
        <pc:docMk/>
      </pc:docMkLst>
      <pc:sldChg chg="modSp mod">
        <pc:chgData name="Godderidge, Gary" userId="3412effb-b342-40c9-89d2-b5699927cf09" providerId="ADAL" clId="{DBAB8B11-0F5F-436B-A4B7-5F2F29848E68}" dt="2022-12-14T16:59:18.291" v="11" actId="20577"/>
        <pc:sldMkLst>
          <pc:docMk/>
          <pc:sldMk cId="1139973589" sldId="257"/>
        </pc:sldMkLst>
        <pc:spChg chg="mod">
          <ac:chgData name="Godderidge, Gary" userId="3412effb-b342-40c9-89d2-b5699927cf09" providerId="ADAL" clId="{DBAB8B11-0F5F-436B-A4B7-5F2F29848E68}" dt="2022-12-14T16:59:18.291" v="11" actId="20577"/>
          <ac:spMkLst>
            <pc:docMk/>
            <pc:sldMk cId="1139973589" sldId="257"/>
            <ac:spMk id="3" creationId="{4236E73B-E552-423A-8921-DD8A46E88548}"/>
          </ac:spMkLst>
        </pc:spChg>
      </pc:sldChg>
      <pc:sldChg chg="del">
        <pc:chgData name="Godderidge, Gary" userId="3412effb-b342-40c9-89d2-b5699927cf09" providerId="ADAL" clId="{DBAB8B11-0F5F-436B-A4B7-5F2F29848E68}" dt="2022-12-14T17:08:30.131" v="244" actId="47"/>
        <pc:sldMkLst>
          <pc:docMk/>
          <pc:sldMk cId="337048783" sldId="264"/>
        </pc:sldMkLst>
      </pc:sldChg>
      <pc:sldChg chg="del">
        <pc:chgData name="Godderidge, Gary" userId="3412effb-b342-40c9-89d2-b5699927cf09" providerId="ADAL" clId="{DBAB8B11-0F5F-436B-A4B7-5F2F29848E68}" dt="2022-12-14T17:00:51.483" v="24" actId="47"/>
        <pc:sldMkLst>
          <pc:docMk/>
          <pc:sldMk cId="3761422374" sldId="271"/>
        </pc:sldMkLst>
      </pc:sldChg>
      <pc:sldChg chg="modSp mod">
        <pc:chgData name="Godderidge, Gary" userId="3412effb-b342-40c9-89d2-b5699927cf09" providerId="ADAL" clId="{DBAB8B11-0F5F-436B-A4B7-5F2F29848E68}" dt="2022-12-14T17:09:05.716" v="286" actId="20577"/>
        <pc:sldMkLst>
          <pc:docMk/>
          <pc:sldMk cId="618447034" sldId="272"/>
        </pc:sldMkLst>
        <pc:spChg chg="mod">
          <ac:chgData name="Godderidge, Gary" userId="3412effb-b342-40c9-89d2-b5699927cf09" providerId="ADAL" clId="{DBAB8B11-0F5F-436B-A4B7-5F2F29848E68}" dt="2022-12-14T17:09:05.716" v="286" actId="20577"/>
          <ac:spMkLst>
            <pc:docMk/>
            <pc:sldMk cId="618447034" sldId="272"/>
            <ac:spMk id="5" creationId="{52897FD5-C73A-4F97-A940-555AD4ED3CA0}"/>
          </ac:spMkLst>
        </pc:spChg>
      </pc:sldChg>
      <pc:sldChg chg="del">
        <pc:chgData name="Godderidge, Gary" userId="3412effb-b342-40c9-89d2-b5699927cf09" providerId="ADAL" clId="{DBAB8B11-0F5F-436B-A4B7-5F2F29848E68}" dt="2022-12-14T17:02:43.995" v="35" actId="47"/>
        <pc:sldMkLst>
          <pc:docMk/>
          <pc:sldMk cId="4293466237" sldId="279"/>
        </pc:sldMkLst>
      </pc:sldChg>
      <pc:sldChg chg="del">
        <pc:chgData name="Godderidge, Gary" userId="3412effb-b342-40c9-89d2-b5699927cf09" providerId="ADAL" clId="{DBAB8B11-0F5F-436B-A4B7-5F2F29848E68}" dt="2022-12-14T17:00:45.619" v="22" actId="47"/>
        <pc:sldMkLst>
          <pc:docMk/>
          <pc:sldMk cId="43526649" sldId="281"/>
        </pc:sldMkLst>
      </pc:sldChg>
      <pc:sldChg chg="del">
        <pc:chgData name="Godderidge, Gary" userId="3412effb-b342-40c9-89d2-b5699927cf09" providerId="ADAL" clId="{DBAB8B11-0F5F-436B-A4B7-5F2F29848E68}" dt="2022-12-14T17:00:48.139" v="23" actId="47"/>
        <pc:sldMkLst>
          <pc:docMk/>
          <pc:sldMk cId="575072284" sldId="282"/>
        </pc:sldMkLst>
      </pc:sldChg>
      <pc:sldChg chg="modSp mod">
        <pc:chgData name="Godderidge, Gary" userId="3412effb-b342-40c9-89d2-b5699927cf09" providerId="ADAL" clId="{DBAB8B11-0F5F-436B-A4B7-5F2F29848E68}" dt="2022-12-14T16:59:27.916" v="18" actId="20577"/>
        <pc:sldMkLst>
          <pc:docMk/>
          <pc:sldMk cId="97000464" sldId="317"/>
        </pc:sldMkLst>
        <pc:spChg chg="mod">
          <ac:chgData name="Godderidge, Gary" userId="3412effb-b342-40c9-89d2-b5699927cf09" providerId="ADAL" clId="{DBAB8B11-0F5F-436B-A4B7-5F2F29848E68}" dt="2022-12-14T16:59:27.916" v="18" actId="20577"/>
          <ac:spMkLst>
            <pc:docMk/>
            <pc:sldMk cId="97000464" sldId="317"/>
            <ac:spMk id="9" creationId="{3D6689FA-A3F6-475C-994D-D32D7ABBE367}"/>
          </ac:spMkLst>
        </pc:spChg>
      </pc:sldChg>
      <pc:sldChg chg="del">
        <pc:chgData name="Godderidge, Gary" userId="3412effb-b342-40c9-89d2-b5699927cf09" providerId="ADAL" clId="{DBAB8B11-0F5F-436B-A4B7-5F2F29848E68}" dt="2022-12-14T17:00:54.387" v="25" actId="47"/>
        <pc:sldMkLst>
          <pc:docMk/>
          <pc:sldMk cId="2007192261" sldId="323"/>
        </pc:sldMkLst>
      </pc:sldChg>
      <pc:sldChg chg="del">
        <pc:chgData name="Godderidge, Gary" userId="3412effb-b342-40c9-89d2-b5699927cf09" providerId="ADAL" clId="{DBAB8B11-0F5F-436B-A4B7-5F2F29848E68}" dt="2022-12-14T17:03:00.579" v="37" actId="47"/>
        <pc:sldMkLst>
          <pc:docMk/>
          <pc:sldMk cId="4265822743" sldId="324"/>
        </pc:sldMkLst>
      </pc:sldChg>
      <pc:sldChg chg="del">
        <pc:chgData name="Godderidge, Gary" userId="3412effb-b342-40c9-89d2-b5699927cf09" providerId="ADAL" clId="{DBAB8B11-0F5F-436B-A4B7-5F2F29848E68}" dt="2022-12-14T17:02:59.120" v="36" actId="47"/>
        <pc:sldMkLst>
          <pc:docMk/>
          <pc:sldMk cId="2635202305" sldId="326"/>
        </pc:sldMkLst>
      </pc:sldChg>
      <pc:sldChg chg="addSp modSp mod">
        <pc:chgData name="Godderidge, Gary" userId="3412effb-b342-40c9-89d2-b5699927cf09" providerId="ADAL" clId="{DBAB8B11-0F5F-436B-A4B7-5F2F29848E68}" dt="2022-12-14T17:02:08.835" v="31" actId="14100"/>
        <pc:sldMkLst>
          <pc:docMk/>
          <pc:sldMk cId="3302885493" sldId="342"/>
        </pc:sldMkLst>
        <pc:spChg chg="mod">
          <ac:chgData name="Godderidge, Gary" userId="3412effb-b342-40c9-89d2-b5699927cf09" providerId="ADAL" clId="{DBAB8B11-0F5F-436B-A4B7-5F2F29848E68}" dt="2022-12-14T17:02:08.835" v="31" actId="14100"/>
          <ac:spMkLst>
            <pc:docMk/>
            <pc:sldMk cId="3302885493" sldId="342"/>
            <ac:spMk id="7" creationId="{A455DD04-D980-483D-89AE-6A11D370DB0A}"/>
          </ac:spMkLst>
        </pc:spChg>
        <pc:picChg chg="add mod">
          <ac:chgData name="Godderidge, Gary" userId="3412effb-b342-40c9-89d2-b5699927cf09" providerId="ADAL" clId="{DBAB8B11-0F5F-436B-A4B7-5F2F29848E68}" dt="2022-12-14T17:01:59.454" v="28" actId="14100"/>
          <ac:picMkLst>
            <pc:docMk/>
            <pc:sldMk cId="3302885493" sldId="342"/>
            <ac:picMk id="5" creationId="{4B17E34A-9719-97AE-BFCE-AFFBFA0EB61C}"/>
          </ac:picMkLst>
        </pc:picChg>
      </pc:sldChg>
      <pc:sldChg chg="addSp modSp mod">
        <pc:chgData name="Godderidge, Gary" userId="3412effb-b342-40c9-89d2-b5699927cf09" providerId="ADAL" clId="{DBAB8B11-0F5F-436B-A4B7-5F2F29848E68}" dt="2022-12-14T17:02:28.523" v="34" actId="14100"/>
        <pc:sldMkLst>
          <pc:docMk/>
          <pc:sldMk cId="4178913657" sldId="343"/>
        </pc:sldMkLst>
        <pc:spChg chg="mod">
          <ac:chgData name="Godderidge, Gary" userId="3412effb-b342-40c9-89d2-b5699927cf09" providerId="ADAL" clId="{DBAB8B11-0F5F-436B-A4B7-5F2F29848E68}" dt="2022-12-14T17:02:28.523" v="34" actId="14100"/>
          <ac:spMkLst>
            <pc:docMk/>
            <pc:sldMk cId="4178913657" sldId="343"/>
            <ac:spMk id="7" creationId="{A455DD04-D980-483D-89AE-6A11D370DB0A}"/>
          </ac:spMkLst>
        </pc:spChg>
        <pc:picChg chg="add mod">
          <ac:chgData name="Godderidge, Gary" userId="3412effb-b342-40c9-89d2-b5699927cf09" providerId="ADAL" clId="{DBAB8B11-0F5F-436B-A4B7-5F2F29848E68}" dt="2022-12-14T17:02:17.828" v="32"/>
          <ac:picMkLst>
            <pc:docMk/>
            <pc:sldMk cId="4178913657" sldId="343"/>
            <ac:picMk id="5" creationId="{78C61D10-6A2E-1310-E6EF-8DCFCD153A4E}"/>
          </ac:picMkLst>
        </pc:picChg>
      </pc:sldChg>
      <pc:sldChg chg="add del">
        <pc:chgData name="Godderidge, Gary" userId="3412effb-b342-40c9-89d2-b5699927cf09" providerId="ADAL" clId="{DBAB8B11-0F5F-436B-A4B7-5F2F29848E68}" dt="2022-12-14T17:00:28.596" v="20" actId="2696"/>
        <pc:sldMkLst>
          <pc:docMk/>
          <pc:sldMk cId="3763149841" sldId="377"/>
        </pc:sldMkLst>
      </pc:sldChg>
      <pc:sldChg chg="add">
        <pc:chgData name="Godderidge, Gary" userId="3412effb-b342-40c9-89d2-b5699927cf09" providerId="ADAL" clId="{DBAB8B11-0F5F-436B-A4B7-5F2F29848E68}" dt="2022-12-14T17:00:40.888" v="21"/>
        <pc:sldMkLst>
          <pc:docMk/>
          <pc:sldMk cId="4285082751" sldId="377"/>
        </pc:sldMkLst>
      </pc:sldChg>
      <pc:sldChg chg="add">
        <pc:chgData name="Godderidge, Gary" userId="3412effb-b342-40c9-89d2-b5699927cf09" providerId="ADAL" clId="{DBAB8B11-0F5F-436B-A4B7-5F2F29848E68}" dt="2022-12-14T17:00:40.888" v="21"/>
        <pc:sldMkLst>
          <pc:docMk/>
          <pc:sldMk cId="1828517886" sldId="381"/>
        </pc:sldMkLst>
      </pc:sldChg>
      <pc:sldChg chg="add del">
        <pc:chgData name="Godderidge, Gary" userId="3412effb-b342-40c9-89d2-b5699927cf09" providerId="ADAL" clId="{DBAB8B11-0F5F-436B-A4B7-5F2F29848E68}" dt="2022-12-14T17:00:28.596" v="20" actId="2696"/>
        <pc:sldMkLst>
          <pc:docMk/>
          <pc:sldMk cId="3599810341" sldId="381"/>
        </pc:sldMkLst>
      </pc:sldChg>
      <pc:sldChg chg="addSp delSp modSp mod">
        <pc:chgData name="Godderidge, Gary" userId="3412effb-b342-40c9-89d2-b5699927cf09" providerId="ADAL" clId="{DBAB8B11-0F5F-436B-A4B7-5F2F29848E68}" dt="2022-12-14T17:38:56.915" v="682" actId="1036"/>
        <pc:sldMkLst>
          <pc:docMk/>
          <pc:sldMk cId="1440146800" sldId="393"/>
        </pc:sldMkLst>
        <pc:spChg chg="mod">
          <ac:chgData name="Godderidge, Gary" userId="3412effb-b342-40c9-89d2-b5699927cf09" providerId="ADAL" clId="{DBAB8B11-0F5F-436B-A4B7-5F2F29848E68}" dt="2022-12-14T17:21:55.576" v="321" actId="20577"/>
          <ac:spMkLst>
            <pc:docMk/>
            <pc:sldMk cId="1440146800" sldId="393"/>
            <ac:spMk id="2" creationId="{3FE583E1-B588-D84F-A3C4-AF81A4CA28EC}"/>
          </ac:spMkLst>
        </pc:spChg>
        <pc:spChg chg="del">
          <ac:chgData name="Godderidge, Gary" userId="3412effb-b342-40c9-89d2-b5699927cf09" providerId="ADAL" clId="{DBAB8B11-0F5F-436B-A4B7-5F2F29848E68}" dt="2022-12-14T17:22:12.972" v="322" actId="478"/>
          <ac:spMkLst>
            <pc:docMk/>
            <pc:sldMk cId="1440146800" sldId="393"/>
            <ac:spMk id="3" creationId="{1385C487-097D-B146-BA49-242904A7055A}"/>
          </ac:spMkLst>
        </pc:spChg>
        <pc:spChg chg="add del mod">
          <ac:chgData name="Godderidge, Gary" userId="3412effb-b342-40c9-89d2-b5699927cf09" providerId="ADAL" clId="{DBAB8B11-0F5F-436B-A4B7-5F2F29848E68}" dt="2022-12-14T17:22:15.401" v="323" actId="478"/>
          <ac:spMkLst>
            <pc:docMk/>
            <pc:sldMk cId="1440146800" sldId="393"/>
            <ac:spMk id="5" creationId="{7A851FCF-2B20-43CA-1476-23503681CF77}"/>
          </ac:spMkLst>
        </pc:spChg>
        <pc:picChg chg="add mod">
          <ac:chgData name="Godderidge, Gary" userId="3412effb-b342-40c9-89d2-b5699927cf09" providerId="ADAL" clId="{DBAB8B11-0F5F-436B-A4B7-5F2F29848E68}" dt="2022-12-14T17:22:25.339" v="325" actId="1076"/>
          <ac:picMkLst>
            <pc:docMk/>
            <pc:sldMk cId="1440146800" sldId="393"/>
            <ac:picMk id="1026" creationId="{B65B536F-13E9-85BC-C69E-F6520AB42E30}"/>
          </ac:picMkLst>
        </pc:picChg>
        <pc:picChg chg="add mod">
          <ac:chgData name="Godderidge, Gary" userId="3412effb-b342-40c9-89d2-b5699927cf09" providerId="ADAL" clId="{DBAB8B11-0F5F-436B-A4B7-5F2F29848E68}" dt="2022-12-14T17:25:52.461" v="332" actId="1076"/>
          <ac:picMkLst>
            <pc:docMk/>
            <pc:sldMk cId="1440146800" sldId="393"/>
            <ac:picMk id="1028" creationId="{0BD9C8CF-ACCA-0080-762E-D5E295DB2871}"/>
          </ac:picMkLst>
        </pc:picChg>
        <pc:picChg chg="add del mod">
          <ac:chgData name="Godderidge, Gary" userId="3412effb-b342-40c9-89d2-b5699927cf09" providerId="ADAL" clId="{DBAB8B11-0F5F-436B-A4B7-5F2F29848E68}" dt="2022-12-14T17:25:53.002" v="333"/>
          <ac:picMkLst>
            <pc:docMk/>
            <pc:sldMk cId="1440146800" sldId="393"/>
            <ac:picMk id="1030" creationId="{3B629C69-0354-DBED-2542-97790FF987F8}"/>
          </ac:picMkLst>
        </pc:picChg>
        <pc:picChg chg="add mod">
          <ac:chgData name="Godderidge, Gary" userId="3412effb-b342-40c9-89d2-b5699927cf09" providerId="ADAL" clId="{DBAB8B11-0F5F-436B-A4B7-5F2F29848E68}" dt="2022-12-14T17:38:56.915" v="682" actId="1036"/>
          <ac:picMkLst>
            <pc:docMk/>
            <pc:sldMk cId="1440146800" sldId="393"/>
            <ac:picMk id="1032" creationId="{8C8ECEF2-211B-4BBB-09B0-A8742EE878B8}"/>
          </ac:picMkLst>
        </pc:picChg>
      </pc:sldChg>
      <pc:sldChg chg="del">
        <pc:chgData name="Godderidge, Gary" userId="3412effb-b342-40c9-89d2-b5699927cf09" providerId="ADAL" clId="{DBAB8B11-0F5F-436B-A4B7-5F2F29848E68}" dt="2022-12-14T17:03:16.753" v="38" actId="47"/>
        <pc:sldMkLst>
          <pc:docMk/>
          <pc:sldMk cId="1211521297" sldId="394"/>
        </pc:sldMkLst>
      </pc:sldChg>
      <pc:sldChg chg="modSp add mod">
        <pc:chgData name="Godderidge, Gary" userId="3412effb-b342-40c9-89d2-b5699927cf09" providerId="ADAL" clId="{DBAB8B11-0F5F-436B-A4B7-5F2F29848E68}" dt="2022-12-14T17:35:16.496" v="676" actId="20577"/>
        <pc:sldMkLst>
          <pc:docMk/>
          <pc:sldMk cId="4042229058" sldId="459"/>
        </pc:sldMkLst>
        <pc:spChg chg="mod">
          <ac:chgData name="Godderidge, Gary" userId="3412effb-b342-40c9-89d2-b5699927cf09" providerId="ADAL" clId="{DBAB8B11-0F5F-436B-A4B7-5F2F29848E68}" dt="2022-12-14T17:35:16.496" v="676" actId="20577"/>
          <ac:spMkLst>
            <pc:docMk/>
            <pc:sldMk cId="4042229058" sldId="459"/>
            <ac:spMk id="5" creationId="{F954CC55-4E73-4E8B-8268-C50E682C590C}"/>
          </ac:spMkLst>
        </pc:spChg>
      </pc:sldChg>
      <pc:sldChg chg="modSp add mod">
        <pc:chgData name="Godderidge, Gary" userId="3412effb-b342-40c9-89d2-b5699927cf09" providerId="ADAL" clId="{DBAB8B11-0F5F-436B-A4B7-5F2F29848E68}" dt="2022-12-14T17:03:46.216" v="42" actId="1076"/>
        <pc:sldMkLst>
          <pc:docMk/>
          <pc:sldMk cId="764375969" sldId="468"/>
        </pc:sldMkLst>
        <pc:spChg chg="mod">
          <ac:chgData name="Godderidge, Gary" userId="3412effb-b342-40c9-89d2-b5699927cf09" providerId="ADAL" clId="{DBAB8B11-0F5F-436B-A4B7-5F2F29848E68}" dt="2022-12-14T17:03:46.216" v="42" actId="1076"/>
          <ac:spMkLst>
            <pc:docMk/>
            <pc:sldMk cId="764375969" sldId="468"/>
            <ac:spMk id="5" creationId="{A2647F3A-D0D8-566F-5C6E-638A5F637875}"/>
          </ac:spMkLst>
        </pc:spChg>
      </pc:sldChg>
      <pc:sldChg chg="modSp add mod">
        <pc:chgData name="Godderidge, Gary" userId="3412effb-b342-40c9-89d2-b5699927cf09" providerId="ADAL" clId="{DBAB8B11-0F5F-436B-A4B7-5F2F29848E68}" dt="2022-12-14T17:03:24.163" v="41" actId="20577"/>
        <pc:sldMkLst>
          <pc:docMk/>
          <pc:sldMk cId="2521667861" sldId="562"/>
        </pc:sldMkLst>
        <pc:spChg chg="mod">
          <ac:chgData name="Godderidge, Gary" userId="3412effb-b342-40c9-89d2-b5699927cf09" providerId="ADAL" clId="{DBAB8B11-0F5F-436B-A4B7-5F2F29848E68}" dt="2022-12-14T17:03:24.163" v="41" actId="20577"/>
          <ac:spMkLst>
            <pc:docMk/>
            <pc:sldMk cId="2521667861" sldId="562"/>
            <ac:spMk id="6" creationId="{4B3C4027-44CC-E0DC-1832-B3430C9F78A2}"/>
          </ac:spMkLst>
        </pc:spChg>
      </pc:sldChg>
      <pc:sldChg chg="modSp add mod">
        <pc:chgData name="Godderidge, Gary" userId="3412effb-b342-40c9-89d2-b5699927cf09" providerId="ADAL" clId="{DBAB8B11-0F5F-436B-A4B7-5F2F29848E68}" dt="2022-12-14T17:06:03.403" v="243" actId="20577"/>
        <pc:sldMkLst>
          <pc:docMk/>
          <pc:sldMk cId="3650794929" sldId="563"/>
        </pc:sldMkLst>
        <pc:spChg chg="mod">
          <ac:chgData name="Godderidge, Gary" userId="3412effb-b342-40c9-89d2-b5699927cf09" providerId="ADAL" clId="{DBAB8B11-0F5F-436B-A4B7-5F2F29848E68}" dt="2022-12-14T17:04:56.563" v="60" actId="20577"/>
          <ac:spMkLst>
            <pc:docMk/>
            <pc:sldMk cId="3650794929" sldId="563"/>
            <ac:spMk id="2" creationId="{8CEBA63B-6E1C-4811-8B70-20DE4435135B}"/>
          </ac:spMkLst>
        </pc:spChg>
        <pc:spChg chg="mod">
          <ac:chgData name="Godderidge, Gary" userId="3412effb-b342-40c9-89d2-b5699927cf09" providerId="ADAL" clId="{DBAB8B11-0F5F-436B-A4B7-5F2F29848E68}" dt="2022-12-14T17:06:03.403" v="243" actId="20577"/>
          <ac:spMkLst>
            <pc:docMk/>
            <pc:sldMk cId="3650794929" sldId="563"/>
            <ac:spMk id="5" creationId="{F954CC55-4E73-4E8B-8268-C50E682C590C}"/>
          </ac:spMkLst>
        </pc:spChg>
      </pc:sldChg>
      <pc:sldChg chg="add">
        <pc:chgData name="Godderidge, Gary" userId="3412effb-b342-40c9-89d2-b5699927cf09" providerId="ADAL" clId="{DBAB8B11-0F5F-436B-A4B7-5F2F29848E68}" dt="2022-12-14T17:21:45.474" v="287"/>
        <pc:sldMkLst>
          <pc:docMk/>
          <pc:sldMk cId="1785057970" sldId="564"/>
        </pc:sldMkLst>
      </pc:sldChg>
      <pc:sldChg chg="addSp delSp modSp add mod">
        <pc:chgData name="Godderidge, Gary" userId="3412effb-b342-40c9-89d2-b5699927cf09" providerId="ADAL" clId="{DBAB8B11-0F5F-436B-A4B7-5F2F29848E68}" dt="2022-12-14T17:37:31.432" v="680" actId="1076"/>
        <pc:sldMkLst>
          <pc:docMk/>
          <pc:sldMk cId="3226659642" sldId="565"/>
        </pc:sldMkLst>
        <pc:spChg chg="mod">
          <ac:chgData name="Godderidge, Gary" userId="3412effb-b342-40c9-89d2-b5699927cf09" providerId="ADAL" clId="{DBAB8B11-0F5F-436B-A4B7-5F2F29848E68}" dt="2022-12-14T17:32:16.075" v="384" actId="20577"/>
          <ac:spMkLst>
            <pc:docMk/>
            <pc:sldMk cId="3226659642" sldId="565"/>
            <ac:spMk id="2" creationId="{D0846CB5-9ADE-4AA0-ACA4-0BF8F86CAF12}"/>
          </ac:spMkLst>
        </pc:spChg>
        <pc:spChg chg="del">
          <ac:chgData name="Godderidge, Gary" userId="3412effb-b342-40c9-89d2-b5699927cf09" providerId="ADAL" clId="{DBAB8B11-0F5F-436B-A4B7-5F2F29848E68}" dt="2022-12-14T17:32:23.107" v="387" actId="478"/>
          <ac:spMkLst>
            <pc:docMk/>
            <pc:sldMk cId="3226659642" sldId="565"/>
            <ac:spMk id="5" creationId="{A2647F3A-D0D8-566F-5C6E-638A5F637875}"/>
          </ac:spMkLst>
        </pc:spChg>
        <pc:spChg chg="add mod">
          <ac:chgData name="Godderidge, Gary" userId="3412effb-b342-40c9-89d2-b5699927cf09" providerId="ADAL" clId="{DBAB8B11-0F5F-436B-A4B7-5F2F29848E68}" dt="2022-12-14T17:34:30.234" v="589" actId="20577"/>
          <ac:spMkLst>
            <pc:docMk/>
            <pc:sldMk cId="3226659642" sldId="565"/>
            <ac:spMk id="7" creationId="{C4CA1807-25C9-F781-5558-92C772BB0CB1}"/>
          </ac:spMkLst>
        </pc:spChg>
        <pc:graphicFrameChg chg="del modGraphic">
          <ac:chgData name="Godderidge, Gary" userId="3412effb-b342-40c9-89d2-b5699927cf09" providerId="ADAL" clId="{DBAB8B11-0F5F-436B-A4B7-5F2F29848E68}" dt="2022-12-14T17:32:21.308" v="386" actId="478"/>
          <ac:graphicFrameMkLst>
            <pc:docMk/>
            <pc:sldMk cId="3226659642" sldId="565"/>
            <ac:graphicFrameMk id="6" creationId="{285DA302-1F26-1002-4E5B-9A39775DF7B0}"/>
          </ac:graphicFrameMkLst>
        </pc:graphicFrameChg>
        <pc:picChg chg="add mod">
          <ac:chgData name="Godderidge, Gary" userId="3412effb-b342-40c9-89d2-b5699927cf09" providerId="ADAL" clId="{DBAB8B11-0F5F-436B-A4B7-5F2F29848E68}" dt="2022-12-14T17:37:31.432" v="680" actId="1076"/>
          <ac:picMkLst>
            <pc:docMk/>
            <pc:sldMk cId="3226659642" sldId="565"/>
            <ac:picMk id="9" creationId="{8310300A-64C6-9286-2E6C-F1B078928923}"/>
          </ac:picMkLst>
        </pc:picChg>
      </pc:sldChg>
      <pc:sldChg chg="add del">
        <pc:chgData name="Godderidge, Gary" userId="3412effb-b342-40c9-89d2-b5699927cf09" providerId="ADAL" clId="{DBAB8B11-0F5F-436B-A4B7-5F2F29848E68}" dt="2022-12-14T17:36:51.799" v="678"/>
        <pc:sldMkLst>
          <pc:docMk/>
          <pc:sldMk cId="3812401290" sldId="566"/>
        </pc:sldMkLst>
      </pc:sldChg>
    </pc:docChg>
  </pc:docChgLst>
  <pc:docChgLst>
    <pc:chgData name="Godderidge, Gary" userId="3412effb-b342-40c9-89d2-b5699927cf09" providerId="ADAL" clId="{7E988403-125C-4A59-8C2D-2072665D5F80}"/>
    <pc:docChg chg="undo custSel addSld delSld modSld sldOrd">
      <pc:chgData name="Godderidge, Gary" userId="3412effb-b342-40c9-89d2-b5699927cf09" providerId="ADAL" clId="{7E988403-125C-4A59-8C2D-2072665D5F80}" dt="2022-04-18T17:09:44.713" v="3543" actId="313"/>
      <pc:docMkLst>
        <pc:docMk/>
      </pc:docMkLst>
      <pc:sldChg chg="addSp delSp modSp mod setBg modAnim">
        <pc:chgData name="Godderidge, Gary" userId="3412effb-b342-40c9-89d2-b5699927cf09" providerId="ADAL" clId="{7E988403-125C-4A59-8C2D-2072665D5F80}" dt="2022-04-15T18:33:28.622" v="3040"/>
        <pc:sldMkLst>
          <pc:docMk/>
          <pc:sldMk cId="1139973589" sldId="257"/>
        </pc:sldMkLst>
        <pc:spChg chg="mod">
          <ac:chgData name="Godderidge, Gary" userId="3412effb-b342-40c9-89d2-b5699927cf09" providerId="ADAL" clId="{7E988403-125C-4A59-8C2D-2072665D5F80}" dt="2022-04-11T15:30:09.185" v="10" actId="26606"/>
          <ac:spMkLst>
            <pc:docMk/>
            <pc:sldMk cId="1139973589" sldId="257"/>
            <ac:spMk id="2" creationId="{0DDB5BC3-A57E-405A-86CC-AFF093145FB3}"/>
          </ac:spMkLst>
        </pc:spChg>
        <pc:spChg chg="mod">
          <ac:chgData name="Godderidge, Gary" userId="3412effb-b342-40c9-89d2-b5699927cf09" providerId="ADAL" clId="{7E988403-125C-4A59-8C2D-2072665D5F80}" dt="2022-04-13T15:19:06.271" v="2467" actId="20577"/>
          <ac:spMkLst>
            <pc:docMk/>
            <pc:sldMk cId="1139973589" sldId="257"/>
            <ac:spMk id="3" creationId="{4236E73B-E552-423A-8921-DD8A46E88548}"/>
          </ac:spMkLst>
        </pc:spChg>
        <pc:spChg chg="mod">
          <ac:chgData name="Godderidge, Gary" userId="3412effb-b342-40c9-89d2-b5699927cf09" providerId="ADAL" clId="{7E988403-125C-4A59-8C2D-2072665D5F80}" dt="2022-04-11T15:30:09.185" v="10" actId="26606"/>
          <ac:spMkLst>
            <pc:docMk/>
            <pc:sldMk cId="1139973589" sldId="257"/>
            <ac:spMk id="5" creationId="{5EE2F4CA-0796-4495-9350-046E47A3F205}"/>
          </ac:spMkLst>
        </pc:spChg>
        <pc:spChg chg="mod">
          <ac:chgData name="Godderidge, Gary" userId="3412effb-b342-40c9-89d2-b5699927cf09" providerId="ADAL" clId="{7E988403-125C-4A59-8C2D-2072665D5F80}" dt="2022-04-11T15:30:09.185" v="10" actId="26606"/>
          <ac:spMkLst>
            <pc:docMk/>
            <pc:sldMk cId="1139973589" sldId="257"/>
            <ac:spMk id="6" creationId="{99ECEC5A-3468-4AD6-AA5F-97BDF0E955A5}"/>
          </ac:spMkLst>
        </pc:spChg>
        <pc:spChg chg="add del">
          <ac:chgData name="Godderidge, Gary" userId="3412effb-b342-40c9-89d2-b5699927cf09" providerId="ADAL" clId="{7E988403-125C-4A59-8C2D-2072665D5F80}" dt="2022-04-11T15:30:09.185" v="10" actId="26606"/>
          <ac:spMkLst>
            <pc:docMk/>
            <pc:sldMk cId="1139973589" sldId="257"/>
            <ac:spMk id="11" creationId="{51EBB8E8-DF34-46B4-8697-0D8C8DB6D529}"/>
          </ac:spMkLst>
        </pc:spChg>
        <pc:spChg chg="add del">
          <ac:chgData name="Godderidge, Gary" userId="3412effb-b342-40c9-89d2-b5699927cf09" providerId="ADAL" clId="{7E988403-125C-4A59-8C2D-2072665D5F80}" dt="2022-04-11T15:30:09.185" v="10" actId="26606"/>
          <ac:spMkLst>
            <pc:docMk/>
            <pc:sldMk cId="1139973589" sldId="257"/>
            <ac:spMk id="13" creationId="{35417EB8-D7CD-427B-B5E9-9A88C85B4527}"/>
          </ac:spMkLst>
        </pc:spChg>
        <pc:spChg chg="add del">
          <ac:chgData name="Godderidge, Gary" userId="3412effb-b342-40c9-89d2-b5699927cf09" providerId="ADAL" clId="{7E988403-125C-4A59-8C2D-2072665D5F80}" dt="2022-04-11T15:30:09.185" v="10" actId="26606"/>
          <ac:spMkLst>
            <pc:docMk/>
            <pc:sldMk cId="1139973589" sldId="257"/>
            <ac:spMk id="15" creationId="{ABB4B243-B5D9-4B56-B29F-6356B903BBE3}"/>
          </ac:spMkLst>
        </pc:spChg>
        <pc:spChg chg="add del">
          <ac:chgData name="Godderidge, Gary" userId="3412effb-b342-40c9-89d2-b5699927cf09" providerId="ADAL" clId="{7E988403-125C-4A59-8C2D-2072665D5F80}" dt="2022-04-11T15:30:09.185" v="10" actId="26606"/>
          <ac:spMkLst>
            <pc:docMk/>
            <pc:sldMk cId="1139973589" sldId="257"/>
            <ac:spMk id="17" creationId="{41DFD47B-FB81-4F2F-9AEA-CBCF1667A645}"/>
          </ac:spMkLst>
        </pc:spChg>
      </pc:sldChg>
      <pc:sldChg chg="modSp del">
        <pc:chgData name="Godderidge, Gary" userId="3412effb-b342-40c9-89d2-b5699927cf09" providerId="ADAL" clId="{7E988403-125C-4A59-8C2D-2072665D5F80}" dt="2022-04-11T17:40:39.847" v="766" actId="47"/>
        <pc:sldMkLst>
          <pc:docMk/>
          <pc:sldMk cId="2703301594" sldId="258"/>
        </pc:sldMkLst>
        <pc:spChg chg="mod">
          <ac:chgData name="Godderidge, Gary" userId="3412effb-b342-40c9-89d2-b5699927cf09" providerId="ADAL" clId="{7E988403-125C-4A59-8C2D-2072665D5F80}" dt="2022-04-11T15:29:34.151" v="0"/>
          <ac:spMkLst>
            <pc:docMk/>
            <pc:sldMk cId="2703301594" sldId="258"/>
            <ac:spMk id="2" creationId="{0BB3ADF5-4E77-4022-8481-EAC2A27678A3}"/>
          </ac:spMkLst>
        </pc:spChg>
        <pc:spChg chg="mod">
          <ac:chgData name="Godderidge, Gary" userId="3412effb-b342-40c9-89d2-b5699927cf09" providerId="ADAL" clId="{7E988403-125C-4A59-8C2D-2072665D5F80}" dt="2022-04-11T15:29:34.151" v="0"/>
          <ac:spMkLst>
            <pc:docMk/>
            <pc:sldMk cId="2703301594" sldId="258"/>
            <ac:spMk id="3" creationId="{90391852-14DD-417B-87DE-BCDD11F4717B}"/>
          </ac:spMkLst>
        </pc:spChg>
      </pc:sldChg>
      <pc:sldChg chg="modSp del">
        <pc:chgData name="Godderidge, Gary" userId="3412effb-b342-40c9-89d2-b5699927cf09" providerId="ADAL" clId="{7E988403-125C-4A59-8C2D-2072665D5F80}" dt="2022-04-11T15:44:52.353" v="354" actId="47"/>
        <pc:sldMkLst>
          <pc:docMk/>
          <pc:sldMk cId="2856869247" sldId="259"/>
        </pc:sldMkLst>
        <pc:spChg chg="mod">
          <ac:chgData name="Godderidge, Gary" userId="3412effb-b342-40c9-89d2-b5699927cf09" providerId="ADAL" clId="{7E988403-125C-4A59-8C2D-2072665D5F80}" dt="2022-04-11T15:29:34.151" v="0"/>
          <ac:spMkLst>
            <pc:docMk/>
            <pc:sldMk cId="2856869247" sldId="259"/>
            <ac:spMk id="2" creationId="{2651E084-E422-4AD4-9975-57327255446F}"/>
          </ac:spMkLst>
        </pc:spChg>
        <pc:spChg chg="mod">
          <ac:chgData name="Godderidge, Gary" userId="3412effb-b342-40c9-89d2-b5699927cf09" providerId="ADAL" clId="{7E988403-125C-4A59-8C2D-2072665D5F80}" dt="2022-04-11T15:29:34.151" v="0"/>
          <ac:spMkLst>
            <pc:docMk/>
            <pc:sldMk cId="2856869247" sldId="259"/>
            <ac:spMk id="3" creationId="{2143A7E1-975A-42B6-AB5F-4A75558EF539}"/>
          </ac:spMkLst>
        </pc:spChg>
      </pc:sldChg>
      <pc:sldChg chg="modSp del mod">
        <pc:chgData name="Godderidge, Gary" userId="3412effb-b342-40c9-89d2-b5699927cf09" providerId="ADAL" clId="{7E988403-125C-4A59-8C2D-2072665D5F80}" dt="2022-04-11T17:40:39.249" v="765" actId="47"/>
        <pc:sldMkLst>
          <pc:docMk/>
          <pc:sldMk cId="2278013641" sldId="261"/>
        </pc:sldMkLst>
        <pc:spChg chg="mod">
          <ac:chgData name="Godderidge, Gary" userId="3412effb-b342-40c9-89d2-b5699927cf09" providerId="ADAL" clId="{7E988403-125C-4A59-8C2D-2072665D5F80}" dt="2022-04-11T15:29:34.151" v="0"/>
          <ac:spMkLst>
            <pc:docMk/>
            <pc:sldMk cId="2278013641" sldId="261"/>
            <ac:spMk id="2" creationId="{3328024F-2A25-44B0-9A7E-9D4EF7D8A0DF}"/>
          </ac:spMkLst>
        </pc:spChg>
        <pc:spChg chg="mod">
          <ac:chgData name="Godderidge, Gary" userId="3412effb-b342-40c9-89d2-b5699927cf09" providerId="ADAL" clId="{7E988403-125C-4A59-8C2D-2072665D5F80}" dt="2022-04-11T15:29:34.298" v="1" actId="27636"/>
          <ac:spMkLst>
            <pc:docMk/>
            <pc:sldMk cId="2278013641" sldId="261"/>
            <ac:spMk id="3" creationId="{70870482-DBC5-4F77-BD0A-2CE57CA058D3}"/>
          </ac:spMkLst>
        </pc:spChg>
      </pc:sldChg>
      <pc:sldChg chg="modSp new del mod">
        <pc:chgData name="Godderidge, Gary" userId="3412effb-b342-40c9-89d2-b5699927cf09" providerId="ADAL" clId="{7E988403-125C-4A59-8C2D-2072665D5F80}" dt="2022-04-11T17:40:39.029" v="764" actId="47"/>
        <pc:sldMkLst>
          <pc:docMk/>
          <pc:sldMk cId="2445457304" sldId="262"/>
        </pc:sldMkLst>
        <pc:spChg chg="mod">
          <ac:chgData name="Godderidge, Gary" userId="3412effb-b342-40c9-89d2-b5699927cf09" providerId="ADAL" clId="{7E988403-125C-4A59-8C2D-2072665D5F80}" dt="2022-04-11T15:31:23.330" v="22" actId="27636"/>
          <ac:spMkLst>
            <pc:docMk/>
            <pc:sldMk cId="2445457304" sldId="262"/>
            <ac:spMk id="3" creationId="{E7A69049-5068-4D6A-99E3-46C5D5DC8488}"/>
          </ac:spMkLst>
        </pc:spChg>
      </pc:sldChg>
      <pc:sldChg chg="addSp delSp modSp new add del mod setBg">
        <pc:chgData name="Godderidge, Gary" userId="3412effb-b342-40c9-89d2-b5699927cf09" providerId="ADAL" clId="{7E988403-125C-4A59-8C2D-2072665D5F80}" dt="2022-04-11T15:30:08.667" v="9" actId="680"/>
        <pc:sldMkLst>
          <pc:docMk/>
          <pc:sldMk cId="3828313810" sldId="262"/>
        </pc:sldMkLst>
        <pc:spChg chg="mod">
          <ac:chgData name="Godderidge, Gary" userId="3412effb-b342-40c9-89d2-b5699927cf09" providerId="ADAL" clId="{7E988403-125C-4A59-8C2D-2072665D5F80}" dt="2022-04-11T15:30:08.119" v="7" actId="26606"/>
          <ac:spMkLst>
            <pc:docMk/>
            <pc:sldMk cId="3828313810" sldId="262"/>
            <ac:spMk id="2" creationId="{9DC882E0-393F-4396-AB16-2122FF49B8C7}"/>
          </ac:spMkLst>
        </pc:spChg>
        <pc:spChg chg="mod">
          <ac:chgData name="Godderidge, Gary" userId="3412effb-b342-40c9-89d2-b5699927cf09" providerId="ADAL" clId="{7E988403-125C-4A59-8C2D-2072665D5F80}" dt="2022-04-11T15:30:08.119" v="7" actId="26606"/>
          <ac:spMkLst>
            <pc:docMk/>
            <pc:sldMk cId="3828313810" sldId="262"/>
            <ac:spMk id="3" creationId="{5B5FDDE8-EECB-4CA1-8B02-723DBF8179B8}"/>
          </ac:spMkLst>
        </pc:spChg>
        <pc:spChg chg="mod">
          <ac:chgData name="Godderidge, Gary" userId="3412effb-b342-40c9-89d2-b5699927cf09" providerId="ADAL" clId="{7E988403-125C-4A59-8C2D-2072665D5F80}" dt="2022-04-11T15:30:08.667" v="9" actId="680"/>
          <ac:spMkLst>
            <pc:docMk/>
            <pc:sldMk cId="3828313810" sldId="262"/>
            <ac:spMk id="4" creationId="{F056D28E-D588-43ED-B5E2-2095B50F6F5B}"/>
          </ac:spMkLst>
        </pc:spChg>
        <pc:spChg chg="add del">
          <ac:chgData name="Godderidge, Gary" userId="3412effb-b342-40c9-89d2-b5699927cf09" providerId="ADAL" clId="{7E988403-125C-4A59-8C2D-2072665D5F80}" dt="2022-04-11T15:30:08.119" v="7" actId="26606"/>
          <ac:spMkLst>
            <pc:docMk/>
            <pc:sldMk cId="3828313810" sldId="262"/>
            <ac:spMk id="9" creationId="{A6F05DDE-5F2C-44F5-BACC-DED4737B11B8}"/>
          </ac:spMkLst>
        </pc:spChg>
        <pc:spChg chg="add del">
          <ac:chgData name="Godderidge, Gary" userId="3412effb-b342-40c9-89d2-b5699927cf09" providerId="ADAL" clId="{7E988403-125C-4A59-8C2D-2072665D5F80}" dt="2022-04-11T15:30:08.119" v="7" actId="26606"/>
          <ac:spMkLst>
            <pc:docMk/>
            <pc:sldMk cId="3828313810" sldId="262"/>
            <ac:spMk id="11" creationId="{51EBB8E8-DF34-46B4-8697-0D8C8DB6D529}"/>
          </ac:spMkLst>
        </pc:spChg>
        <pc:spChg chg="add del">
          <ac:chgData name="Godderidge, Gary" userId="3412effb-b342-40c9-89d2-b5699927cf09" providerId="ADAL" clId="{7E988403-125C-4A59-8C2D-2072665D5F80}" dt="2022-04-11T15:30:08.119" v="7" actId="26606"/>
          <ac:spMkLst>
            <pc:docMk/>
            <pc:sldMk cId="3828313810" sldId="262"/>
            <ac:spMk id="13" creationId="{35417EB8-D7CD-427B-B5E9-9A88C85B4527}"/>
          </ac:spMkLst>
        </pc:spChg>
        <pc:spChg chg="add del">
          <ac:chgData name="Godderidge, Gary" userId="3412effb-b342-40c9-89d2-b5699927cf09" providerId="ADAL" clId="{7E988403-125C-4A59-8C2D-2072665D5F80}" dt="2022-04-11T15:30:08.119" v="7" actId="26606"/>
          <ac:spMkLst>
            <pc:docMk/>
            <pc:sldMk cId="3828313810" sldId="262"/>
            <ac:spMk id="15" creationId="{ABB4B243-B5D9-4B56-B29F-6356B903BBE3}"/>
          </ac:spMkLst>
        </pc:spChg>
        <pc:spChg chg="add del">
          <ac:chgData name="Godderidge, Gary" userId="3412effb-b342-40c9-89d2-b5699927cf09" providerId="ADAL" clId="{7E988403-125C-4A59-8C2D-2072665D5F80}" dt="2022-04-11T15:30:08.119" v="7" actId="26606"/>
          <ac:spMkLst>
            <pc:docMk/>
            <pc:sldMk cId="3828313810" sldId="262"/>
            <ac:spMk id="17" creationId="{41DFD47B-FB81-4F2F-9AEA-CBCF1667A645}"/>
          </ac:spMkLst>
        </pc:spChg>
      </pc:sldChg>
      <pc:sldChg chg="addSp delSp modSp new mod ord modNotesTx">
        <pc:chgData name="Godderidge, Gary" userId="3412effb-b342-40c9-89d2-b5699927cf09" providerId="ADAL" clId="{7E988403-125C-4A59-8C2D-2072665D5F80}" dt="2022-04-12T22:38:06.093" v="1251"/>
        <pc:sldMkLst>
          <pc:docMk/>
          <pc:sldMk cId="1365579720" sldId="263"/>
        </pc:sldMkLst>
        <pc:spChg chg="mod">
          <ac:chgData name="Godderidge, Gary" userId="3412effb-b342-40c9-89d2-b5699927cf09" providerId="ADAL" clId="{7E988403-125C-4A59-8C2D-2072665D5F80}" dt="2022-04-11T15:30:21.964" v="19" actId="20577"/>
          <ac:spMkLst>
            <pc:docMk/>
            <pc:sldMk cId="1365579720" sldId="263"/>
            <ac:spMk id="2" creationId="{8CEBA63B-6E1C-4811-8B70-20DE4435135B}"/>
          </ac:spMkLst>
        </pc:spChg>
        <pc:spChg chg="mod">
          <ac:chgData name="Godderidge, Gary" userId="3412effb-b342-40c9-89d2-b5699927cf09" providerId="ADAL" clId="{7E988403-125C-4A59-8C2D-2072665D5F80}" dt="2022-04-11T15:31:23.314" v="21" actId="27636"/>
          <ac:spMkLst>
            <pc:docMk/>
            <pc:sldMk cId="1365579720" sldId="263"/>
            <ac:spMk id="4" creationId="{962968A8-D72C-4D1A-B939-13B83CCD4ABB}"/>
          </ac:spMkLst>
        </pc:spChg>
        <pc:spChg chg="add mod">
          <ac:chgData name="Godderidge, Gary" userId="3412effb-b342-40c9-89d2-b5699927cf09" providerId="ADAL" clId="{7E988403-125C-4A59-8C2D-2072665D5F80}" dt="2022-04-11T15:40:54.694" v="258" actId="14100"/>
          <ac:spMkLst>
            <pc:docMk/>
            <pc:sldMk cId="1365579720" sldId="263"/>
            <ac:spMk id="5" creationId="{F954CC55-4E73-4E8B-8268-C50E682C590C}"/>
          </ac:spMkLst>
        </pc:spChg>
        <pc:spChg chg="add del mod">
          <ac:chgData name="Godderidge, Gary" userId="3412effb-b342-40c9-89d2-b5699927cf09" providerId="ADAL" clId="{7E988403-125C-4A59-8C2D-2072665D5F80}" dt="2022-04-11T15:32:00.395" v="45" actId="478"/>
          <ac:spMkLst>
            <pc:docMk/>
            <pc:sldMk cId="1365579720" sldId="263"/>
            <ac:spMk id="6" creationId="{38BD7B7A-B362-46F6-8041-BDECBFC4ED5A}"/>
          </ac:spMkLst>
        </pc:spChg>
        <pc:spChg chg="add mod">
          <ac:chgData name="Godderidge, Gary" userId="3412effb-b342-40c9-89d2-b5699927cf09" providerId="ADAL" clId="{7E988403-125C-4A59-8C2D-2072665D5F80}" dt="2022-04-11T15:40:57.706" v="260"/>
          <ac:spMkLst>
            <pc:docMk/>
            <pc:sldMk cId="1365579720" sldId="263"/>
            <ac:spMk id="9" creationId="{557BBAAA-83A6-4408-8C41-B654014D35B2}"/>
          </ac:spMkLst>
        </pc:spChg>
        <pc:picChg chg="add mod">
          <ac:chgData name="Godderidge, Gary" userId="3412effb-b342-40c9-89d2-b5699927cf09" providerId="ADAL" clId="{7E988403-125C-4A59-8C2D-2072665D5F80}" dt="2022-04-11T15:37:55.833" v="55" actId="1440"/>
          <ac:picMkLst>
            <pc:docMk/>
            <pc:sldMk cId="1365579720" sldId="263"/>
            <ac:picMk id="8" creationId="{4836A463-F453-4577-9DCF-763F63E6F40C}"/>
          </ac:picMkLst>
        </pc:picChg>
      </pc:sldChg>
      <pc:sldChg chg="addSp delSp modSp add mod ord setBg modNotesTx">
        <pc:chgData name="Godderidge, Gary" userId="3412effb-b342-40c9-89d2-b5699927cf09" providerId="ADAL" clId="{7E988403-125C-4A59-8C2D-2072665D5F80}" dt="2022-04-18T15:57:33.927" v="3448" actId="20577"/>
        <pc:sldMkLst>
          <pc:docMk/>
          <pc:sldMk cId="337048783" sldId="264"/>
        </pc:sldMkLst>
        <pc:spChg chg="mod">
          <ac:chgData name="Godderidge, Gary" userId="3412effb-b342-40c9-89d2-b5699927cf09" providerId="ADAL" clId="{7E988403-125C-4A59-8C2D-2072665D5F80}" dt="2022-04-11T15:42:42.657" v="327" actId="26606"/>
          <ac:spMkLst>
            <pc:docMk/>
            <pc:sldMk cId="337048783" sldId="264"/>
            <ac:spMk id="2" creationId="{8CEBA63B-6E1C-4811-8B70-20DE4435135B}"/>
          </ac:spMkLst>
        </pc:spChg>
        <pc:spChg chg="mod">
          <ac:chgData name="Godderidge, Gary" userId="3412effb-b342-40c9-89d2-b5699927cf09" providerId="ADAL" clId="{7E988403-125C-4A59-8C2D-2072665D5F80}" dt="2022-04-11T15:42:42.657" v="327" actId="26606"/>
          <ac:spMkLst>
            <pc:docMk/>
            <pc:sldMk cId="337048783" sldId="264"/>
            <ac:spMk id="3" creationId="{3A21CCF0-AD68-4723-9B9F-0BEC386ADE15}"/>
          </ac:spMkLst>
        </pc:spChg>
        <pc:spChg chg="mod">
          <ac:chgData name="Godderidge, Gary" userId="3412effb-b342-40c9-89d2-b5699927cf09" providerId="ADAL" clId="{7E988403-125C-4A59-8C2D-2072665D5F80}" dt="2022-04-11T15:42:42.657" v="327" actId="26606"/>
          <ac:spMkLst>
            <pc:docMk/>
            <pc:sldMk cId="337048783" sldId="264"/>
            <ac:spMk id="4" creationId="{962968A8-D72C-4D1A-B939-13B83CCD4ABB}"/>
          </ac:spMkLst>
        </pc:spChg>
        <pc:spChg chg="mod ord">
          <ac:chgData name="Godderidge, Gary" userId="3412effb-b342-40c9-89d2-b5699927cf09" providerId="ADAL" clId="{7E988403-125C-4A59-8C2D-2072665D5F80}" dt="2022-04-18T15:57:33.927" v="3448" actId="20577"/>
          <ac:spMkLst>
            <pc:docMk/>
            <pc:sldMk cId="337048783" sldId="264"/>
            <ac:spMk id="5" creationId="{F954CC55-4E73-4E8B-8268-C50E682C590C}"/>
          </ac:spMkLst>
        </pc:spChg>
        <pc:spChg chg="add">
          <ac:chgData name="Godderidge, Gary" userId="3412effb-b342-40c9-89d2-b5699927cf09" providerId="ADAL" clId="{7E988403-125C-4A59-8C2D-2072665D5F80}" dt="2022-04-11T15:42:42.657" v="327" actId="26606"/>
          <ac:spMkLst>
            <pc:docMk/>
            <pc:sldMk cId="337048783" sldId="264"/>
            <ac:spMk id="12" creationId="{5B6D324E-2D03-4162-AF1E-D5E32234E254}"/>
          </ac:spMkLst>
        </pc:spChg>
        <pc:picChg chg="add mod ord">
          <ac:chgData name="Godderidge, Gary" userId="3412effb-b342-40c9-89d2-b5699927cf09" providerId="ADAL" clId="{7E988403-125C-4A59-8C2D-2072665D5F80}" dt="2022-04-11T15:42:42.657" v="327" actId="26606"/>
          <ac:picMkLst>
            <pc:docMk/>
            <pc:sldMk cId="337048783" sldId="264"/>
            <ac:picMk id="7" creationId="{82C1D642-EF9B-4A43-853B-6592D0809C17}"/>
          </ac:picMkLst>
        </pc:picChg>
        <pc:picChg chg="del">
          <ac:chgData name="Godderidge, Gary" userId="3412effb-b342-40c9-89d2-b5699927cf09" providerId="ADAL" clId="{7E988403-125C-4A59-8C2D-2072665D5F80}" dt="2022-04-11T15:38:15.380" v="57" actId="478"/>
          <ac:picMkLst>
            <pc:docMk/>
            <pc:sldMk cId="337048783" sldId="264"/>
            <ac:picMk id="8" creationId="{4836A463-F453-4577-9DCF-763F63E6F40C}"/>
          </ac:picMkLst>
        </pc:picChg>
      </pc:sldChg>
      <pc:sldChg chg="addSp modSp new mod setBg modNotesTx">
        <pc:chgData name="Godderidge, Gary" userId="3412effb-b342-40c9-89d2-b5699927cf09" providerId="ADAL" clId="{7E988403-125C-4A59-8C2D-2072665D5F80}" dt="2022-04-13T15:19:50.710" v="2468"/>
        <pc:sldMkLst>
          <pc:docMk/>
          <pc:sldMk cId="890047597" sldId="265"/>
        </pc:sldMkLst>
        <pc:spChg chg="mod">
          <ac:chgData name="Godderidge, Gary" userId="3412effb-b342-40c9-89d2-b5699927cf09" providerId="ADAL" clId="{7E988403-125C-4A59-8C2D-2072665D5F80}" dt="2022-04-11T15:45:57.730" v="356" actId="26606"/>
          <ac:spMkLst>
            <pc:docMk/>
            <pc:sldMk cId="890047597" sldId="265"/>
            <ac:spMk id="2" creationId="{D0846CB5-9ADE-4AA0-ACA4-0BF8F86CAF12}"/>
          </ac:spMkLst>
        </pc:spChg>
        <pc:spChg chg="mod">
          <ac:chgData name="Godderidge, Gary" userId="3412effb-b342-40c9-89d2-b5699927cf09" providerId="ADAL" clId="{7E988403-125C-4A59-8C2D-2072665D5F80}" dt="2022-04-11T15:45:57.730" v="356" actId="26606"/>
          <ac:spMkLst>
            <pc:docMk/>
            <pc:sldMk cId="890047597" sldId="265"/>
            <ac:spMk id="3" creationId="{7F05D73D-5DCB-47F8-931B-87B641A76FE4}"/>
          </ac:spMkLst>
        </pc:spChg>
        <pc:spChg chg="mod">
          <ac:chgData name="Godderidge, Gary" userId="3412effb-b342-40c9-89d2-b5699927cf09" providerId="ADAL" clId="{7E988403-125C-4A59-8C2D-2072665D5F80}" dt="2022-04-11T15:45:57.730" v="356" actId="26606"/>
          <ac:spMkLst>
            <pc:docMk/>
            <pc:sldMk cId="890047597" sldId="265"/>
            <ac:spMk id="4" creationId="{B8BF1739-A24A-4F60-A282-F0A4FAB67E31}"/>
          </ac:spMkLst>
        </pc:spChg>
        <pc:spChg chg="add mod ord">
          <ac:chgData name="Godderidge, Gary" userId="3412effb-b342-40c9-89d2-b5699927cf09" providerId="ADAL" clId="{7E988403-125C-4A59-8C2D-2072665D5F80}" dt="2022-04-13T15:10:28.264" v="1819" actId="115"/>
          <ac:spMkLst>
            <pc:docMk/>
            <pc:sldMk cId="890047597" sldId="265"/>
            <ac:spMk id="5" creationId="{52897FD5-C73A-4F97-A940-555AD4ED3CA0}"/>
          </ac:spMkLst>
        </pc:spChg>
        <pc:spChg chg="add">
          <ac:chgData name="Godderidge, Gary" userId="3412effb-b342-40c9-89d2-b5699927cf09" providerId="ADAL" clId="{7E988403-125C-4A59-8C2D-2072665D5F80}" dt="2022-04-11T15:45:57.730" v="356" actId="26606"/>
          <ac:spMkLst>
            <pc:docMk/>
            <pc:sldMk cId="890047597" sldId="265"/>
            <ac:spMk id="12" creationId="{5B6D324E-2D03-4162-AF1E-D5E32234E254}"/>
          </ac:spMkLst>
        </pc:spChg>
        <pc:picChg chg="add mod ord">
          <ac:chgData name="Godderidge, Gary" userId="3412effb-b342-40c9-89d2-b5699927cf09" providerId="ADAL" clId="{7E988403-125C-4A59-8C2D-2072665D5F80}" dt="2022-04-11T15:45:57.730" v="356" actId="26606"/>
          <ac:picMkLst>
            <pc:docMk/>
            <pc:sldMk cId="890047597" sldId="265"/>
            <ac:picMk id="7" creationId="{77F4A291-A1B3-4733-9FAF-2D278D2E1FC6}"/>
          </ac:picMkLst>
        </pc:picChg>
      </pc:sldChg>
      <pc:sldChg chg="addSp delSp modSp add mod setBg delDesignElem modNotesTx">
        <pc:chgData name="Godderidge, Gary" userId="3412effb-b342-40c9-89d2-b5699927cf09" providerId="ADAL" clId="{7E988403-125C-4A59-8C2D-2072665D5F80}" dt="2022-04-12T22:42:11.152" v="1254"/>
        <pc:sldMkLst>
          <pc:docMk/>
          <pc:sldMk cId="3226727109" sldId="266"/>
        </pc:sldMkLst>
        <pc:spChg chg="mod">
          <ac:chgData name="Godderidge, Gary" userId="3412effb-b342-40c9-89d2-b5699927cf09" providerId="ADAL" clId="{7E988403-125C-4A59-8C2D-2072665D5F80}" dt="2022-04-11T15:49:53.063" v="389" actId="26606"/>
          <ac:spMkLst>
            <pc:docMk/>
            <pc:sldMk cId="3226727109" sldId="266"/>
            <ac:spMk id="2" creationId="{D0846CB5-9ADE-4AA0-ACA4-0BF8F86CAF12}"/>
          </ac:spMkLst>
        </pc:spChg>
        <pc:spChg chg="mod">
          <ac:chgData name="Godderidge, Gary" userId="3412effb-b342-40c9-89d2-b5699927cf09" providerId="ADAL" clId="{7E988403-125C-4A59-8C2D-2072665D5F80}" dt="2022-04-11T15:49:53.063" v="389" actId="26606"/>
          <ac:spMkLst>
            <pc:docMk/>
            <pc:sldMk cId="3226727109" sldId="266"/>
            <ac:spMk id="3" creationId="{7F05D73D-5DCB-47F8-931B-87B641A76FE4}"/>
          </ac:spMkLst>
        </pc:spChg>
        <pc:spChg chg="mod">
          <ac:chgData name="Godderidge, Gary" userId="3412effb-b342-40c9-89d2-b5699927cf09" providerId="ADAL" clId="{7E988403-125C-4A59-8C2D-2072665D5F80}" dt="2022-04-11T15:49:53.063" v="389" actId="26606"/>
          <ac:spMkLst>
            <pc:docMk/>
            <pc:sldMk cId="3226727109" sldId="266"/>
            <ac:spMk id="4" creationId="{B8BF1739-A24A-4F60-A282-F0A4FAB67E31}"/>
          </ac:spMkLst>
        </pc:spChg>
        <pc:spChg chg="mod ord">
          <ac:chgData name="Godderidge, Gary" userId="3412effb-b342-40c9-89d2-b5699927cf09" providerId="ADAL" clId="{7E988403-125C-4A59-8C2D-2072665D5F80}" dt="2022-04-11T15:50:04.443" v="391" actId="14100"/>
          <ac:spMkLst>
            <pc:docMk/>
            <pc:sldMk cId="3226727109" sldId="266"/>
            <ac:spMk id="5" creationId="{52897FD5-C73A-4F97-A940-555AD4ED3CA0}"/>
          </ac:spMkLst>
        </pc:spChg>
        <pc:spChg chg="del">
          <ac:chgData name="Godderidge, Gary" userId="3412effb-b342-40c9-89d2-b5699927cf09" providerId="ADAL" clId="{7E988403-125C-4A59-8C2D-2072665D5F80}" dt="2022-04-11T15:47:57.795" v="358"/>
          <ac:spMkLst>
            <pc:docMk/>
            <pc:sldMk cId="3226727109" sldId="266"/>
            <ac:spMk id="12" creationId="{5B6D324E-2D03-4162-AF1E-D5E32234E254}"/>
          </ac:spMkLst>
        </pc:spChg>
        <pc:spChg chg="add">
          <ac:chgData name="Godderidge, Gary" userId="3412effb-b342-40c9-89d2-b5699927cf09" providerId="ADAL" clId="{7E988403-125C-4A59-8C2D-2072665D5F80}" dt="2022-04-11T15:49:53.063" v="389" actId="26606"/>
          <ac:spMkLst>
            <pc:docMk/>
            <pc:sldMk cId="3226727109" sldId="266"/>
            <ac:spMk id="13" creationId="{5B6D324E-2D03-4162-AF1E-D5E32234E254}"/>
          </ac:spMkLst>
        </pc:spChg>
        <pc:spChg chg="add">
          <ac:chgData name="Godderidge, Gary" userId="3412effb-b342-40c9-89d2-b5699927cf09" providerId="ADAL" clId="{7E988403-125C-4A59-8C2D-2072665D5F80}" dt="2022-04-11T15:49:53.063" v="389" actId="26606"/>
          <ac:spMkLst>
            <pc:docMk/>
            <pc:sldMk cId="3226727109" sldId="266"/>
            <ac:spMk id="15" creationId="{60C2BF78-EE5B-49C7-ADD9-58CDBD13E3AA}"/>
          </ac:spMkLst>
        </pc:spChg>
        <pc:picChg chg="del">
          <ac:chgData name="Godderidge, Gary" userId="3412effb-b342-40c9-89d2-b5699927cf09" providerId="ADAL" clId="{7E988403-125C-4A59-8C2D-2072665D5F80}" dt="2022-04-11T15:48:13.220" v="378" actId="478"/>
          <ac:picMkLst>
            <pc:docMk/>
            <pc:sldMk cId="3226727109" sldId="266"/>
            <ac:picMk id="7" creationId="{77F4A291-A1B3-4733-9FAF-2D278D2E1FC6}"/>
          </ac:picMkLst>
        </pc:picChg>
        <pc:picChg chg="add mod">
          <ac:chgData name="Godderidge, Gary" userId="3412effb-b342-40c9-89d2-b5699927cf09" providerId="ADAL" clId="{7E988403-125C-4A59-8C2D-2072665D5F80}" dt="2022-04-11T15:49:57.627" v="390" actId="14100"/>
          <ac:picMkLst>
            <pc:docMk/>
            <pc:sldMk cId="3226727109" sldId="266"/>
            <ac:picMk id="8" creationId="{967B0C3B-C65D-47BE-A086-DA1504A66736}"/>
          </ac:picMkLst>
        </pc:picChg>
      </pc:sldChg>
      <pc:sldChg chg="addSp delSp modSp add mod setBg delDesignElem modNotesTx">
        <pc:chgData name="Godderidge, Gary" userId="3412effb-b342-40c9-89d2-b5699927cf09" providerId="ADAL" clId="{7E988403-125C-4A59-8C2D-2072665D5F80}" dt="2022-04-18T14:40:11.847" v="3100" actId="20577"/>
        <pc:sldMkLst>
          <pc:docMk/>
          <pc:sldMk cId="3251755130" sldId="267"/>
        </pc:sldMkLst>
        <pc:spChg chg="mod">
          <ac:chgData name="Godderidge, Gary" userId="3412effb-b342-40c9-89d2-b5699927cf09" providerId="ADAL" clId="{7E988403-125C-4A59-8C2D-2072665D5F80}" dt="2022-04-11T15:54:07.627" v="440" actId="26606"/>
          <ac:spMkLst>
            <pc:docMk/>
            <pc:sldMk cId="3251755130" sldId="267"/>
            <ac:spMk id="2" creationId="{D0846CB5-9ADE-4AA0-ACA4-0BF8F86CAF12}"/>
          </ac:spMkLst>
        </pc:spChg>
        <pc:spChg chg="mod">
          <ac:chgData name="Godderidge, Gary" userId="3412effb-b342-40c9-89d2-b5699927cf09" providerId="ADAL" clId="{7E988403-125C-4A59-8C2D-2072665D5F80}" dt="2022-04-11T15:54:07.627" v="440" actId="26606"/>
          <ac:spMkLst>
            <pc:docMk/>
            <pc:sldMk cId="3251755130" sldId="267"/>
            <ac:spMk id="3" creationId="{7F05D73D-5DCB-47F8-931B-87B641A76FE4}"/>
          </ac:spMkLst>
        </pc:spChg>
        <pc:spChg chg="mod">
          <ac:chgData name="Godderidge, Gary" userId="3412effb-b342-40c9-89d2-b5699927cf09" providerId="ADAL" clId="{7E988403-125C-4A59-8C2D-2072665D5F80}" dt="2022-04-11T15:54:07.627" v="440" actId="26606"/>
          <ac:spMkLst>
            <pc:docMk/>
            <pc:sldMk cId="3251755130" sldId="267"/>
            <ac:spMk id="4" creationId="{B8BF1739-A24A-4F60-A282-F0A4FAB67E31}"/>
          </ac:spMkLst>
        </pc:spChg>
        <pc:spChg chg="mod ord">
          <ac:chgData name="Godderidge, Gary" userId="3412effb-b342-40c9-89d2-b5699927cf09" providerId="ADAL" clId="{7E988403-125C-4A59-8C2D-2072665D5F80}" dt="2022-04-11T15:54:27.913" v="443" actId="14100"/>
          <ac:spMkLst>
            <pc:docMk/>
            <pc:sldMk cId="3251755130" sldId="267"/>
            <ac:spMk id="5" creationId="{52897FD5-C73A-4F97-A940-555AD4ED3CA0}"/>
          </ac:spMkLst>
        </pc:spChg>
        <pc:spChg chg="add">
          <ac:chgData name="Godderidge, Gary" userId="3412effb-b342-40c9-89d2-b5699927cf09" providerId="ADAL" clId="{7E988403-125C-4A59-8C2D-2072665D5F80}" dt="2022-04-11T15:54:07.627" v="440" actId="26606"/>
          <ac:spMkLst>
            <pc:docMk/>
            <pc:sldMk cId="3251755130" sldId="267"/>
            <ac:spMk id="12" creationId="{5B6D324E-2D03-4162-AF1E-D5E32234E254}"/>
          </ac:spMkLst>
        </pc:spChg>
        <pc:spChg chg="del">
          <ac:chgData name="Godderidge, Gary" userId="3412effb-b342-40c9-89d2-b5699927cf09" providerId="ADAL" clId="{7E988403-125C-4A59-8C2D-2072665D5F80}" dt="2022-04-11T15:50:22.325" v="393"/>
          <ac:spMkLst>
            <pc:docMk/>
            <pc:sldMk cId="3251755130" sldId="267"/>
            <ac:spMk id="13" creationId="{5B6D324E-2D03-4162-AF1E-D5E32234E254}"/>
          </ac:spMkLst>
        </pc:spChg>
        <pc:spChg chg="del">
          <ac:chgData name="Godderidge, Gary" userId="3412effb-b342-40c9-89d2-b5699927cf09" providerId="ADAL" clId="{7E988403-125C-4A59-8C2D-2072665D5F80}" dt="2022-04-11T15:50:22.325" v="393"/>
          <ac:spMkLst>
            <pc:docMk/>
            <pc:sldMk cId="3251755130" sldId="267"/>
            <ac:spMk id="15" creationId="{60C2BF78-EE5B-49C7-ADD9-58CDBD13E3AA}"/>
          </ac:spMkLst>
        </pc:spChg>
        <pc:picChg chg="add mod">
          <ac:chgData name="Godderidge, Gary" userId="3412effb-b342-40c9-89d2-b5699927cf09" providerId="ADAL" clId="{7E988403-125C-4A59-8C2D-2072665D5F80}" dt="2022-04-11T15:54:07.627" v="440" actId="26606"/>
          <ac:picMkLst>
            <pc:docMk/>
            <pc:sldMk cId="3251755130" sldId="267"/>
            <ac:picMk id="7" creationId="{F017E06E-02C3-43FD-9223-B55F1398A65A}"/>
          </ac:picMkLst>
        </pc:picChg>
        <pc:picChg chg="del">
          <ac:chgData name="Godderidge, Gary" userId="3412effb-b342-40c9-89d2-b5699927cf09" providerId="ADAL" clId="{7E988403-125C-4A59-8C2D-2072665D5F80}" dt="2022-04-11T15:52:42.613" v="438" actId="478"/>
          <ac:picMkLst>
            <pc:docMk/>
            <pc:sldMk cId="3251755130" sldId="267"/>
            <ac:picMk id="8" creationId="{967B0C3B-C65D-47BE-A086-DA1504A66736}"/>
          </ac:picMkLst>
        </pc:picChg>
      </pc:sldChg>
      <pc:sldChg chg="addSp delSp modSp add mod setBg delDesignElem modNotesTx">
        <pc:chgData name="Godderidge, Gary" userId="3412effb-b342-40c9-89d2-b5699927cf09" providerId="ADAL" clId="{7E988403-125C-4A59-8C2D-2072665D5F80}" dt="2022-04-18T15:16:42.782" v="3377" actId="20577"/>
        <pc:sldMkLst>
          <pc:docMk/>
          <pc:sldMk cId="3129499082" sldId="268"/>
        </pc:sldMkLst>
        <pc:spChg chg="mod">
          <ac:chgData name="Godderidge, Gary" userId="3412effb-b342-40c9-89d2-b5699927cf09" providerId="ADAL" clId="{7E988403-125C-4A59-8C2D-2072665D5F80}" dt="2022-04-11T15:59:32.894" v="465" actId="14100"/>
          <ac:spMkLst>
            <pc:docMk/>
            <pc:sldMk cId="3129499082" sldId="268"/>
            <ac:spMk id="2" creationId="{D0846CB5-9ADE-4AA0-ACA4-0BF8F86CAF12}"/>
          </ac:spMkLst>
        </pc:spChg>
        <pc:spChg chg="mod">
          <ac:chgData name="Godderidge, Gary" userId="3412effb-b342-40c9-89d2-b5699927cf09" providerId="ADAL" clId="{7E988403-125C-4A59-8C2D-2072665D5F80}" dt="2022-04-11T15:59:27.437" v="464" actId="26606"/>
          <ac:spMkLst>
            <pc:docMk/>
            <pc:sldMk cId="3129499082" sldId="268"/>
            <ac:spMk id="3" creationId="{7F05D73D-5DCB-47F8-931B-87B641A76FE4}"/>
          </ac:spMkLst>
        </pc:spChg>
        <pc:spChg chg="mod">
          <ac:chgData name="Godderidge, Gary" userId="3412effb-b342-40c9-89d2-b5699927cf09" providerId="ADAL" clId="{7E988403-125C-4A59-8C2D-2072665D5F80}" dt="2022-04-11T15:59:27.437" v="464" actId="26606"/>
          <ac:spMkLst>
            <pc:docMk/>
            <pc:sldMk cId="3129499082" sldId="268"/>
            <ac:spMk id="4" creationId="{B8BF1739-A24A-4F60-A282-F0A4FAB67E31}"/>
          </ac:spMkLst>
        </pc:spChg>
        <pc:spChg chg="mod">
          <ac:chgData name="Godderidge, Gary" userId="3412effb-b342-40c9-89d2-b5699927cf09" providerId="ADAL" clId="{7E988403-125C-4A59-8C2D-2072665D5F80}" dt="2022-04-11T15:59:36.786" v="466" actId="1076"/>
          <ac:spMkLst>
            <pc:docMk/>
            <pc:sldMk cId="3129499082" sldId="268"/>
            <ac:spMk id="5" creationId="{52897FD5-C73A-4F97-A940-555AD4ED3CA0}"/>
          </ac:spMkLst>
        </pc:spChg>
        <pc:spChg chg="del">
          <ac:chgData name="Godderidge, Gary" userId="3412effb-b342-40c9-89d2-b5699927cf09" providerId="ADAL" clId="{7E988403-125C-4A59-8C2D-2072665D5F80}" dt="2022-04-11T15:54:44.700" v="445"/>
          <ac:spMkLst>
            <pc:docMk/>
            <pc:sldMk cId="3129499082" sldId="268"/>
            <ac:spMk id="12" creationId="{5B6D324E-2D03-4162-AF1E-D5E32234E254}"/>
          </ac:spMkLst>
        </pc:spChg>
        <pc:spChg chg="add del">
          <ac:chgData name="Godderidge, Gary" userId="3412effb-b342-40c9-89d2-b5699927cf09" providerId="ADAL" clId="{7E988403-125C-4A59-8C2D-2072665D5F80}" dt="2022-04-11T15:59:27.437" v="464" actId="26606"/>
          <ac:spMkLst>
            <pc:docMk/>
            <pc:sldMk cId="3129499082" sldId="268"/>
            <ac:spMk id="13" creationId="{5B6D324E-2D03-4162-AF1E-D5E32234E254}"/>
          </ac:spMkLst>
        </pc:spChg>
        <pc:spChg chg="add del">
          <ac:chgData name="Godderidge, Gary" userId="3412effb-b342-40c9-89d2-b5699927cf09" providerId="ADAL" clId="{7E988403-125C-4A59-8C2D-2072665D5F80}" dt="2022-04-11T15:59:27.437" v="464" actId="26606"/>
          <ac:spMkLst>
            <pc:docMk/>
            <pc:sldMk cId="3129499082" sldId="268"/>
            <ac:spMk id="71" creationId="{C6D7B817-6658-466D-B7F8-851ED5C35E69}"/>
          </ac:spMkLst>
        </pc:spChg>
        <pc:picChg chg="del">
          <ac:chgData name="Godderidge, Gary" userId="3412effb-b342-40c9-89d2-b5699927cf09" providerId="ADAL" clId="{7E988403-125C-4A59-8C2D-2072665D5F80}" dt="2022-04-11T15:55:45.607" v="457" actId="478"/>
          <ac:picMkLst>
            <pc:docMk/>
            <pc:sldMk cId="3129499082" sldId="268"/>
            <ac:picMk id="7" creationId="{F017E06E-02C3-43FD-9223-B55F1398A65A}"/>
          </ac:picMkLst>
        </pc:picChg>
        <pc:picChg chg="add mod ord">
          <ac:chgData name="Godderidge, Gary" userId="3412effb-b342-40c9-89d2-b5699927cf09" providerId="ADAL" clId="{7E988403-125C-4A59-8C2D-2072665D5F80}" dt="2022-04-11T15:59:27.437" v="464" actId="26606"/>
          <ac:picMkLst>
            <pc:docMk/>
            <pc:sldMk cId="3129499082" sldId="268"/>
            <ac:picMk id="8" creationId="{7A6E1757-09D6-4799-98DC-EEE594516EDF}"/>
          </ac:picMkLst>
        </pc:picChg>
        <pc:picChg chg="add mod ord">
          <ac:chgData name="Godderidge, Gary" userId="3412effb-b342-40c9-89d2-b5699927cf09" providerId="ADAL" clId="{7E988403-125C-4A59-8C2D-2072665D5F80}" dt="2022-04-11T15:59:47.274" v="468" actId="1076"/>
          <ac:picMkLst>
            <pc:docMk/>
            <pc:sldMk cId="3129499082" sldId="268"/>
            <ac:picMk id="1026" creationId="{D19D38D9-4D50-4B2F-8F6B-DB4AFA48DF1C}"/>
          </ac:picMkLst>
        </pc:picChg>
      </pc:sldChg>
      <pc:sldChg chg="addSp delSp modSp add mod setBg delDesignElem modNotesTx">
        <pc:chgData name="Godderidge, Gary" userId="3412effb-b342-40c9-89d2-b5699927cf09" providerId="ADAL" clId="{7E988403-125C-4A59-8C2D-2072665D5F80}" dt="2022-04-15T16:53:53.577" v="3035" actId="5793"/>
        <pc:sldMkLst>
          <pc:docMk/>
          <pc:sldMk cId="725136819" sldId="269"/>
        </pc:sldMkLst>
        <pc:spChg chg="mod">
          <ac:chgData name="Godderidge, Gary" userId="3412effb-b342-40c9-89d2-b5699927cf09" providerId="ADAL" clId="{7E988403-125C-4A59-8C2D-2072665D5F80}" dt="2022-04-11T21:33:52.448" v="1242" actId="20577"/>
          <ac:spMkLst>
            <pc:docMk/>
            <pc:sldMk cId="725136819" sldId="269"/>
            <ac:spMk id="2" creationId="{D0846CB5-9ADE-4AA0-ACA4-0BF8F86CAF12}"/>
          </ac:spMkLst>
        </pc:spChg>
        <pc:spChg chg="mod">
          <ac:chgData name="Godderidge, Gary" userId="3412effb-b342-40c9-89d2-b5699927cf09" providerId="ADAL" clId="{7E988403-125C-4A59-8C2D-2072665D5F80}" dt="2022-04-11T16:07:20.954" v="574" actId="20577"/>
          <ac:spMkLst>
            <pc:docMk/>
            <pc:sldMk cId="725136819" sldId="269"/>
            <ac:spMk id="5" creationId="{52897FD5-C73A-4F97-A940-555AD4ED3CA0}"/>
          </ac:spMkLst>
        </pc:spChg>
        <pc:spChg chg="add">
          <ac:chgData name="Godderidge, Gary" userId="3412effb-b342-40c9-89d2-b5699927cf09" providerId="ADAL" clId="{7E988403-125C-4A59-8C2D-2072665D5F80}" dt="2022-04-11T16:04:01.487" v="495" actId="26606"/>
          <ac:spMkLst>
            <pc:docMk/>
            <pc:sldMk cId="725136819" sldId="269"/>
            <ac:spMk id="12" creationId="{5B6D324E-2D03-4162-AF1E-D5E32234E254}"/>
          </ac:spMkLst>
        </pc:spChg>
        <pc:spChg chg="del">
          <ac:chgData name="Godderidge, Gary" userId="3412effb-b342-40c9-89d2-b5699927cf09" providerId="ADAL" clId="{7E988403-125C-4A59-8C2D-2072665D5F80}" dt="2022-04-11T16:00:44.196" v="470"/>
          <ac:spMkLst>
            <pc:docMk/>
            <pc:sldMk cId="725136819" sldId="269"/>
            <ac:spMk id="13" creationId="{5B6D324E-2D03-4162-AF1E-D5E32234E254}"/>
          </ac:spMkLst>
        </pc:spChg>
        <pc:spChg chg="add">
          <ac:chgData name="Godderidge, Gary" userId="3412effb-b342-40c9-89d2-b5699927cf09" providerId="ADAL" clId="{7E988403-125C-4A59-8C2D-2072665D5F80}" dt="2022-04-11T16:04:01.487" v="495" actId="26606"/>
          <ac:spMkLst>
            <pc:docMk/>
            <pc:sldMk cId="725136819" sldId="269"/>
            <ac:spMk id="14" creationId="{E53F4E5A-C9EE-4859-B46B-F018F7D73A03}"/>
          </ac:spMkLst>
        </pc:spChg>
        <pc:picChg chg="add mod ord">
          <ac:chgData name="Godderidge, Gary" userId="3412effb-b342-40c9-89d2-b5699927cf09" providerId="ADAL" clId="{7E988403-125C-4A59-8C2D-2072665D5F80}" dt="2022-04-11T16:04:01.487" v="495" actId="26606"/>
          <ac:picMkLst>
            <pc:docMk/>
            <pc:sldMk cId="725136819" sldId="269"/>
            <ac:picMk id="7" creationId="{63F64AEE-D567-4575-A430-065BC4E85FCB}"/>
          </ac:picMkLst>
        </pc:picChg>
        <pc:picChg chg="del">
          <ac:chgData name="Godderidge, Gary" userId="3412effb-b342-40c9-89d2-b5699927cf09" providerId="ADAL" clId="{7E988403-125C-4A59-8C2D-2072665D5F80}" dt="2022-04-11T16:00:57.721" v="492" actId="478"/>
          <ac:picMkLst>
            <pc:docMk/>
            <pc:sldMk cId="725136819" sldId="269"/>
            <ac:picMk id="8" creationId="{7A6E1757-09D6-4799-98DC-EEE594516EDF}"/>
          </ac:picMkLst>
        </pc:picChg>
        <pc:picChg chg="del">
          <ac:chgData name="Godderidge, Gary" userId="3412effb-b342-40c9-89d2-b5699927cf09" providerId="ADAL" clId="{7E988403-125C-4A59-8C2D-2072665D5F80}" dt="2022-04-11T16:00:59.528" v="493" actId="478"/>
          <ac:picMkLst>
            <pc:docMk/>
            <pc:sldMk cId="725136819" sldId="269"/>
            <ac:picMk id="1026" creationId="{D19D38D9-4D50-4B2F-8F6B-DB4AFA48DF1C}"/>
          </ac:picMkLst>
        </pc:picChg>
        <pc:cxnChg chg="add">
          <ac:chgData name="Godderidge, Gary" userId="3412effb-b342-40c9-89d2-b5699927cf09" providerId="ADAL" clId="{7E988403-125C-4A59-8C2D-2072665D5F80}" dt="2022-04-11T16:04:01.487" v="495" actId="26606"/>
          <ac:cxnSpMkLst>
            <pc:docMk/>
            <pc:sldMk cId="725136819" sldId="269"/>
            <ac:cxnSpMk id="16" creationId="{041A955B-D579-48FD-A51C-51B0C0B69F9A}"/>
          </ac:cxnSpMkLst>
        </pc:cxnChg>
      </pc:sldChg>
      <pc:sldChg chg="delSp modSp add del mod setBg delDesignElem">
        <pc:chgData name="Godderidge, Gary" userId="3412effb-b342-40c9-89d2-b5699927cf09" providerId="ADAL" clId="{7E988403-125C-4A59-8C2D-2072665D5F80}" dt="2022-04-11T16:14:55.662" v="655" actId="47"/>
        <pc:sldMkLst>
          <pc:docMk/>
          <pc:sldMk cId="482941266" sldId="270"/>
        </pc:sldMkLst>
        <pc:spChg chg="mod">
          <ac:chgData name="Godderidge, Gary" userId="3412effb-b342-40c9-89d2-b5699927cf09" providerId="ADAL" clId="{7E988403-125C-4A59-8C2D-2072665D5F80}" dt="2022-04-11T16:11:39.712" v="593" actId="20577"/>
          <ac:spMkLst>
            <pc:docMk/>
            <pc:sldMk cId="482941266" sldId="270"/>
            <ac:spMk id="2" creationId="{D0846CB5-9ADE-4AA0-ACA4-0BF8F86CAF12}"/>
          </ac:spMkLst>
        </pc:spChg>
        <pc:spChg chg="del">
          <ac:chgData name="Godderidge, Gary" userId="3412effb-b342-40c9-89d2-b5699927cf09" providerId="ADAL" clId="{7E988403-125C-4A59-8C2D-2072665D5F80}" dt="2022-04-11T16:11:23.705" v="576"/>
          <ac:spMkLst>
            <pc:docMk/>
            <pc:sldMk cId="482941266" sldId="270"/>
            <ac:spMk id="12" creationId="{5B6D324E-2D03-4162-AF1E-D5E32234E254}"/>
          </ac:spMkLst>
        </pc:spChg>
        <pc:spChg chg="del">
          <ac:chgData name="Godderidge, Gary" userId="3412effb-b342-40c9-89d2-b5699927cf09" providerId="ADAL" clId="{7E988403-125C-4A59-8C2D-2072665D5F80}" dt="2022-04-11T16:11:23.705" v="576"/>
          <ac:spMkLst>
            <pc:docMk/>
            <pc:sldMk cId="482941266" sldId="270"/>
            <ac:spMk id="14" creationId="{E53F4E5A-C9EE-4859-B46B-F018F7D73A03}"/>
          </ac:spMkLst>
        </pc:spChg>
        <pc:picChg chg="del">
          <ac:chgData name="Godderidge, Gary" userId="3412effb-b342-40c9-89d2-b5699927cf09" providerId="ADAL" clId="{7E988403-125C-4A59-8C2D-2072665D5F80}" dt="2022-04-11T16:11:28.268" v="577" actId="478"/>
          <ac:picMkLst>
            <pc:docMk/>
            <pc:sldMk cId="482941266" sldId="270"/>
            <ac:picMk id="7" creationId="{63F64AEE-D567-4575-A430-065BC4E85FCB}"/>
          </ac:picMkLst>
        </pc:picChg>
        <pc:cxnChg chg="del">
          <ac:chgData name="Godderidge, Gary" userId="3412effb-b342-40c9-89d2-b5699927cf09" providerId="ADAL" clId="{7E988403-125C-4A59-8C2D-2072665D5F80}" dt="2022-04-11T16:11:23.705" v="576"/>
          <ac:cxnSpMkLst>
            <pc:docMk/>
            <pc:sldMk cId="482941266" sldId="270"/>
            <ac:cxnSpMk id="16" creationId="{041A955B-D579-48FD-A51C-51B0C0B69F9A}"/>
          </ac:cxnSpMkLst>
        </pc:cxnChg>
      </pc:sldChg>
      <pc:sldChg chg="addSp modSp add mod ord modNotesTx">
        <pc:chgData name="Godderidge, Gary" userId="3412effb-b342-40c9-89d2-b5699927cf09" providerId="ADAL" clId="{7E988403-125C-4A59-8C2D-2072665D5F80}" dt="2022-04-18T15:57:07.482" v="3433"/>
        <pc:sldMkLst>
          <pc:docMk/>
          <pc:sldMk cId="3761422374" sldId="271"/>
        </pc:sldMkLst>
        <pc:spChg chg="mod">
          <ac:chgData name="Godderidge, Gary" userId="3412effb-b342-40c9-89d2-b5699927cf09" providerId="ADAL" clId="{7E988403-125C-4A59-8C2D-2072665D5F80}" dt="2022-04-11T16:31:59.945" v="662" actId="1076"/>
          <ac:spMkLst>
            <pc:docMk/>
            <pc:sldMk cId="3761422374" sldId="271"/>
            <ac:spMk id="2" creationId="{D0846CB5-9ADE-4AA0-ACA4-0BF8F86CAF12}"/>
          </ac:spMkLst>
        </pc:spChg>
        <pc:spChg chg="mod">
          <ac:chgData name="Godderidge, Gary" userId="3412effb-b342-40c9-89d2-b5699927cf09" providerId="ADAL" clId="{7E988403-125C-4A59-8C2D-2072665D5F80}" dt="2022-04-18T15:11:02.937" v="3286" actId="403"/>
          <ac:spMkLst>
            <pc:docMk/>
            <pc:sldMk cId="3761422374" sldId="271"/>
            <ac:spMk id="5" creationId="{52897FD5-C73A-4F97-A940-555AD4ED3CA0}"/>
          </ac:spMkLst>
        </pc:spChg>
        <pc:picChg chg="add mod">
          <ac:chgData name="Godderidge, Gary" userId="3412effb-b342-40c9-89d2-b5699927cf09" providerId="ADAL" clId="{7E988403-125C-4A59-8C2D-2072665D5F80}" dt="2022-04-11T19:59:02.522" v="1168" actId="1076"/>
          <ac:picMkLst>
            <pc:docMk/>
            <pc:sldMk cId="3761422374" sldId="271"/>
            <ac:picMk id="7" creationId="{EF34C3FD-2ED0-4D93-A55B-7C441D7FFFA1}"/>
          </ac:picMkLst>
        </pc:picChg>
        <pc:picChg chg="add mod">
          <ac:chgData name="Godderidge, Gary" userId="3412effb-b342-40c9-89d2-b5699927cf09" providerId="ADAL" clId="{7E988403-125C-4A59-8C2D-2072665D5F80}" dt="2022-04-11T19:59:11.006" v="1169" actId="1076"/>
          <ac:picMkLst>
            <pc:docMk/>
            <pc:sldMk cId="3761422374" sldId="271"/>
            <ac:picMk id="2050" creationId="{4989C68A-FE8D-44BD-A359-92B4964BBE22}"/>
          </ac:picMkLst>
        </pc:picChg>
      </pc:sldChg>
      <pc:sldChg chg="addSp delSp modSp add mod ord setBg modNotesTx">
        <pc:chgData name="Godderidge, Gary" userId="3412effb-b342-40c9-89d2-b5699927cf09" providerId="ADAL" clId="{7E988403-125C-4A59-8C2D-2072665D5F80}" dt="2022-04-18T15:56:08.954" v="3431"/>
        <pc:sldMkLst>
          <pc:docMk/>
          <pc:sldMk cId="618447034" sldId="272"/>
        </pc:sldMkLst>
        <pc:spChg chg="mod">
          <ac:chgData name="Godderidge, Gary" userId="3412effb-b342-40c9-89d2-b5699927cf09" providerId="ADAL" clId="{7E988403-125C-4A59-8C2D-2072665D5F80}" dt="2022-04-15T16:55:01.889" v="3037" actId="26606"/>
          <ac:spMkLst>
            <pc:docMk/>
            <pc:sldMk cId="618447034" sldId="272"/>
            <ac:spMk id="2" creationId="{D0846CB5-9ADE-4AA0-ACA4-0BF8F86CAF12}"/>
          </ac:spMkLst>
        </pc:spChg>
        <pc:spChg chg="mod">
          <ac:chgData name="Godderidge, Gary" userId="3412effb-b342-40c9-89d2-b5699927cf09" providerId="ADAL" clId="{7E988403-125C-4A59-8C2D-2072665D5F80}" dt="2022-04-15T16:55:01.889" v="3037" actId="26606"/>
          <ac:spMkLst>
            <pc:docMk/>
            <pc:sldMk cId="618447034" sldId="272"/>
            <ac:spMk id="3" creationId="{7F05D73D-5DCB-47F8-931B-87B641A76FE4}"/>
          </ac:spMkLst>
        </pc:spChg>
        <pc:spChg chg="mod">
          <ac:chgData name="Godderidge, Gary" userId="3412effb-b342-40c9-89d2-b5699927cf09" providerId="ADAL" clId="{7E988403-125C-4A59-8C2D-2072665D5F80}" dt="2022-04-15T16:55:01.889" v="3037" actId="26606"/>
          <ac:spMkLst>
            <pc:docMk/>
            <pc:sldMk cId="618447034" sldId="272"/>
            <ac:spMk id="4" creationId="{B8BF1739-A24A-4F60-A282-F0A4FAB67E31}"/>
          </ac:spMkLst>
        </pc:spChg>
        <pc:spChg chg="mod ord">
          <ac:chgData name="Godderidge, Gary" userId="3412effb-b342-40c9-89d2-b5699927cf09" providerId="ADAL" clId="{7E988403-125C-4A59-8C2D-2072665D5F80}" dt="2022-04-15T16:55:01.889" v="3037" actId="26606"/>
          <ac:spMkLst>
            <pc:docMk/>
            <pc:sldMk cId="618447034" sldId="272"/>
            <ac:spMk id="5" creationId="{52897FD5-C73A-4F97-A940-555AD4ED3CA0}"/>
          </ac:spMkLst>
        </pc:spChg>
        <pc:spChg chg="add">
          <ac:chgData name="Godderidge, Gary" userId="3412effb-b342-40c9-89d2-b5699927cf09" providerId="ADAL" clId="{7E988403-125C-4A59-8C2D-2072665D5F80}" dt="2022-04-15T16:55:01.889" v="3037" actId="26606"/>
          <ac:spMkLst>
            <pc:docMk/>
            <pc:sldMk cId="618447034" sldId="272"/>
            <ac:spMk id="12" creationId="{5B6D324E-2D03-4162-AF1E-D5E32234E254}"/>
          </ac:spMkLst>
        </pc:spChg>
        <pc:spChg chg="add">
          <ac:chgData name="Godderidge, Gary" userId="3412effb-b342-40c9-89d2-b5699927cf09" providerId="ADAL" clId="{7E988403-125C-4A59-8C2D-2072665D5F80}" dt="2022-04-15T16:55:01.889" v="3037" actId="26606"/>
          <ac:spMkLst>
            <pc:docMk/>
            <pc:sldMk cId="618447034" sldId="272"/>
            <ac:spMk id="14" creationId="{60C2BF78-EE5B-49C7-ADD9-58CDBD13E3AA}"/>
          </ac:spMkLst>
        </pc:spChg>
        <pc:picChg chg="add mod">
          <ac:chgData name="Godderidge, Gary" userId="3412effb-b342-40c9-89d2-b5699927cf09" providerId="ADAL" clId="{7E988403-125C-4A59-8C2D-2072665D5F80}" dt="2022-04-15T16:55:01.889" v="3037" actId="26606"/>
          <ac:picMkLst>
            <pc:docMk/>
            <pc:sldMk cId="618447034" sldId="272"/>
            <ac:picMk id="7" creationId="{C7666308-A027-4C62-9EAE-5D48B1E95BEB}"/>
          </ac:picMkLst>
        </pc:picChg>
        <pc:picChg chg="del">
          <ac:chgData name="Godderidge, Gary" userId="3412effb-b342-40c9-89d2-b5699927cf09" providerId="ADAL" clId="{7E988403-125C-4A59-8C2D-2072665D5F80}" dt="2022-04-11T16:35:28.499" v="700" actId="478"/>
          <ac:picMkLst>
            <pc:docMk/>
            <pc:sldMk cId="618447034" sldId="272"/>
            <ac:picMk id="7" creationId="{EF34C3FD-2ED0-4D93-A55B-7C441D7FFFA1}"/>
          </ac:picMkLst>
        </pc:picChg>
        <pc:picChg chg="del">
          <ac:chgData name="Godderidge, Gary" userId="3412effb-b342-40c9-89d2-b5699927cf09" providerId="ADAL" clId="{7E988403-125C-4A59-8C2D-2072665D5F80}" dt="2022-04-11T16:35:26.779" v="699" actId="478"/>
          <ac:picMkLst>
            <pc:docMk/>
            <pc:sldMk cId="618447034" sldId="272"/>
            <ac:picMk id="2050" creationId="{4989C68A-FE8D-44BD-A359-92B4964BBE22}"/>
          </ac:picMkLst>
        </pc:picChg>
      </pc:sldChg>
      <pc:sldChg chg="addSp delSp modSp add mod modNotesTx">
        <pc:chgData name="Godderidge, Gary" userId="3412effb-b342-40c9-89d2-b5699927cf09" providerId="ADAL" clId="{7E988403-125C-4A59-8C2D-2072665D5F80}" dt="2022-04-18T17:08:30.442" v="3451" actId="478"/>
        <pc:sldMkLst>
          <pc:docMk/>
          <pc:sldMk cId="2090012305" sldId="273"/>
        </pc:sldMkLst>
        <pc:spChg chg="mod">
          <ac:chgData name="Godderidge, Gary" userId="3412effb-b342-40c9-89d2-b5699927cf09" providerId="ADAL" clId="{7E988403-125C-4A59-8C2D-2072665D5F80}" dt="2022-04-18T15:10:50.897" v="3284" actId="403"/>
          <ac:spMkLst>
            <pc:docMk/>
            <pc:sldMk cId="2090012305" sldId="273"/>
            <ac:spMk id="5" creationId="{52897FD5-C73A-4F97-A940-555AD4ED3CA0}"/>
          </ac:spMkLst>
        </pc:spChg>
        <pc:picChg chg="add del">
          <ac:chgData name="Godderidge, Gary" userId="3412effb-b342-40c9-89d2-b5699927cf09" providerId="ADAL" clId="{7E988403-125C-4A59-8C2D-2072665D5F80}" dt="2022-04-18T17:08:30.442" v="3451" actId="478"/>
          <ac:picMkLst>
            <pc:docMk/>
            <pc:sldMk cId="2090012305" sldId="273"/>
            <ac:picMk id="1026" creationId="{5DCFBC18-530D-4248-805A-E8505E5486BA}"/>
          </ac:picMkLst>
        </pc:picChg>
      </pc:sldChg>
      <pc:sldChg chg="addSp delSp modSp add mod setBg delDesignElem modNotesTx">
        <pc:chgData name="Godderidge, Gary" userId="3412effb-b342-40c9-89d2-b5699927cf09" providerId="ADAL" clId="{7E988403-125C-4A59-8C2D-2072665D5F80}" dt="2022-04-18T15:14:39.103" v="3332" actId="20577"/>
        <pc:sldMkLst>
          <pc:docMk/>
          <pc:sldMk cId="4071705380" sldId="274"/>
        </pc:sldMkLst>
        <pc:spChg chg="mod">
          <ac:chgData name="Godderidge, Gary" userId="3412effb-b342-40c9-89d2-b5699927cf09" providerId="ADAL" clId="{7E988403-125C-4A59-8C2D-2072665D5F80}" dt="2022-04-11T18:48:06.466" v="1081" actId="26606"/>
          <ac:spMkLst>
            <pc:docMk/>
            <pc:sldMk cId="4071705380" sldId="274"/>
            <ac:spMk id="2" creationId="{D0846CB5-9ADE-4AA0-ACA4-0BF8F86CAF12}"/>
          </ac:spMkLst>
        </pc:spChg>
        <pc:spChg chg="mod">
          <ac:chgData name="Godderidge, Gary" userId="3412effb-b342-40c9-89d2-b5699927cf09" providerId="ADAL" clId="{7E988403-125C-4A59-8C2D-2072665D5F80}" dt="2022-04-11T18:48:06.466" v="1081" actId="26606"/>
          <ac:spMkLst>
            <pc:docMk/>
            <pc:sldMk cId="4071705380" sldId="274"/>
            <ac:spMk id="3" creationId="{7F05D73D-5DCB-47F8-931B-87B641A76FE4}"/>
          </ac:spMkLst>
        </pc:spChg>
        <pc:spChg chg="mod">
          <ac:chgData name="Godderidge, Gary" userId="3412effb-b342-40c9-89d2-b5699927cf09" providerId="ADAL" clId="{7E988403-125C-4A59-8C2D-2072665D5F80}" dt="2022-04-11T18:48:06.466" v="1081" actId="26606"/>
          <ac:spMkLst>
            <pc:docMk/>
            <pc:sldMk cId="4071705380" sldId="274"/>
            <ac:spMk id="4" creationId="{B8BF1739-A24A-4F60-A282-F0A4FAB67E31}"/>
          </ac:spMkLst>
        </pc:spChg>
        <pc:spChg chg="mod ord">
          <ac:chgData name="Godderidge, Gary" userId="3412effb-b342-40c9-89d2-b5699927cf09" providerId="ADAL" clId="{7E988403-125C-4A59-8C2D-2072665D5F80}" dt="2022-04-18T15:14:39.103" v="3332" actId="20577"/>
          <ac:spMkLst>
            <pc:docMk/>
            <pc:sldMk cId="4071705380" sldId="274"/>
            <ac:spMk id="5" creationId="{52897FD5-C73A-4F97-A940-555AD4ED3CA0}"/>
          </ac:spMkLst>
        </pc:spChg>
        <pc:spChg chg="add del">
          <ac:chgData name="Godderidge, Gary" userId="3412effb-b342-40c9-89d2-b5699927cf09" providerId="ADAL" clId="{7E988403-125C-4A59-8C2D-2072665D5F80}" dt="2022-04-11T18:46:27.722" v="1022" actId="22"/>
          <ac:spMkLst>
            <pc:docMk/>
            <pc:sldMk cId="4071705380" sldId="274"/>
            <ac:spMk id="9" creationId="{52F40F18-9A5A-4387-B544-D8C9EA081C19}"/>
          </ac:spMkLst>
        </pc:spChg>
        <pc:spChg chg="del">
          <ac:chgData name="Godderidge, Gary" userId="3412effb-b342-40c9-89d2-b5699927cf09" providerId="ADAL" clId="{7E988403-125C-4A59-8C2D-2072665D5F80}" dt="2022-04-11T18:43:59.248" v="892"/>
          <ac:spMkLst>
            <pc:docMk/>
            <pc:sldMk cId="4071705380" sldId="274"/>
            <ac:spMk id="12" creationId="{5B6D324E-2D03-4162-AF1E-D5E32234E254}"/>
          </ac:spMkLst>
        </pc:spChg>
        <pc:spChg chg="add">
          <ac:chgData name="Godderidge, Gary" userId="3412effb-b342-40c9-89d2-b5699927cf09" providerId="ADAL" clId="{7E988403-125C-4A59-8C2D-2072665D5F80}" dt="2022-04-11T18:48:06.466" v="1081" actId="26606"/>
          <ac:spMkLst>
            <pc:docMk/>
            <pc:sldMk cId="4071705380" sldId="274"/>
            <ac:spMk id="15" creationId="{5B6D324E-2D03-4162-AF1E-D5E32234E254}"/>
          </ac:spMkLst>
        </pc:spChg>
        <pc:spChg chg="add">
          <ac:chgData name="Godderidge, Gary" userId="3412effb-b342-40c9-89d2-b5699927cf09" providerId="ADAL" clId="{7E988403-125C-4A59-8C2D-2072665D5F80}" dt="2022-04-11T18:48:06.466" v="1081" actId="26606"/>
          <ac:spMkLst>
            <pc:docMk/>
            <pc:sldMk cId="4071705380" sldId="274"/>
            <ac:spMk id="17" creationId="{0B67D982-25C5-4CC2-AA64-276BE3B2CA75}"/>
          </ac:spMkLst>
        </pc:spChg>
        <pc:picChg chg="del">
          <ac:chgData name="Godderidge, Gary" userId="3412effb-b342-40c9-89d2-b5699927cf09" providerId="ADAL" clId="{7E988403-125C-4A59-8C2D-2072665D5F80}" dt="2022-04-11T18:47:24.086" v="1079" actId="478"/>
          <ac:picMkLst>
            <pc:docMk/>
            <pc:sldMk cId="4071705380" sldId="274"/>
            <ac:picMk id="7" creationId="{F017E06E-02C3-43FD-9223-B55F1398A65A}"/>
          </ac:picMkLst>
        </pc:picChg>
        <pc:picChg chg="add mod">
          <ac:chgData name="Godderidge, Gary" userId="3412effb-b342-40c9-89d2-b5699927cf09" providerId="ADAL" clId="{7E988403-125C-4A59-8C2D-2072665D5F80}" dt="2022-04-11T18:48:06.466" v="1081" actId="26606"/>
          <ac:picMkLst>
            <pc:docMk/>
            <pc:sldMk cId="4071705380" sldId="274"/>
            <ac:picMk id="10" creationId="{668508ED-DD2F-4841-9CAA-595A3DD8A04A}"/>
          </ac:picMkLst>
        </pc:picChg>
      </pc:sldChg>
      <pc:sldChg chg="addSp delSp modSp add mod setBg modNotesTx">
        <pc:chgData name="Godderidge, Gary" userId="3412effb-b342-40c9-89d2-b5699927cf09" providerId="ADAL" clId="{7E988403-125C-4A59-8C2D-2072665D5F80}" dt="2022-04-18T15:27:34.095" v="3429" actId="20577"/>
        <pc:sldMkLst>
          <pc:docMk/>
          <pc:sldMk cId="924424578" sldId="275"/>
        </pc:sldMkLst>
        <pc:spChg chg="mod">
          <ac:chgData name="Godderidge, Gary" userId="3412effb-b342-40c9-89d2-b5699927cf09" providerId="ADAL" clId="{7E988403-125C-4A59-8C2D-2072665D5F80}" dt="2022-04-11T18:50:51.418" v="1084" actId="26606"/>
          <ac:spMkLst>
            <pc:docMk/>
            <pc:sldMk cId="924424578" sldId="275"/>
            <ac:spMk id="2" creationId="{D0846CB5-9ADE-4AA0-ACA4-0BF8F86CAF12}"/>
          </ac:spMkLst>
        </pc:spChg>
        <pc:spChg chg="mod ord">
          <ac:chgData name="Godderidge, Gary" userId="3412effb-b342-40c9-89d2-b5699927cf09" providerId="ADAL" clId="{7E988403-125C-4A59-8C2D-2072665D5F80}" dt="2022-04-11T18:50:51.418" v="1084" actId="26606"/>
          <ac:spMkLst>
            <pc:docMk/>
            <pc:sldMk cId="924424578" sldId="275"/>
            <ac:spMk id="5" creationId="{52897FD5-C73A-4F97-A940-555AD4ED3CA0}"/>
          </ac:spMkLst>
        </pc:spChg>
        <pc:spChg chg="add mod ord">
          <ac:chgData name="Godderidge, Gary" userId="3412effb-b342-40c9-89d2-b5699927cf09" providerId="ADAL" clId="{7E988403-125C-4A59-8C2D-2072665D5F80}" dt="2022-04-18T15:27:13.259" v="3385" actId="313"/>
          <ac:spMkLst>
            <pc:docMk/>
            <pc:sldMk cId="924424578" sldId="275"/>
            <ac:spMk id="8" creationId="{7F9472C3-799B-4016-B543-28352770780F}"/>
          </ac:spMkLst>
        </pc:spChg>
        <pc:spChg chg="add">
          <ac:chgData name="Godderidge, Gary" userId="3412effb-b342-40c9-89d2-b5699927cf09" providerId="ADAL" clId="{7E988403-125C-4A59-8C2D-2072665D5F80}" dt="2022-04-11T18:50:51.418" v="1084" actId="26606"/>
          <ac:spMkLst>
            <pc:docMk/>
            <pc:sldMk cId="924424578" sldId="275"/>
            <ac:spMk id="15" creationId="{5B6D324E-2D03-4162-AF1E-D5E32234E254}"/>
          </ac:spMkLst>
        </pc:spChg>
        <pc:spChg chg="add">
          <ac:chgData name="Godderidge, Gary" userId="3412effb-b342-40c9-89d2-b5699927cf09" providerId="ADAL" clId="{7E988403-125C-4A59-8C2D-2072665D5F80}" dt="2022-04-11T18:50:51.418" v="1084" actId="26606"/>
          <ac:spMkLst>
            <pc:docMk/>
            <pc:sldMk cId="924424578" sldId="275"/>
            <ac:spMk id="17" creationId="{E53F4E5A-C9EE-4859-B46B-F018F7D73A03}"/>
          </ac:spMkLst>
        </pc:spChg>
        <pc:picChg chg="del">
          <ac:chgData name="Godderidge, Gary" userId="3412effb-b342-40c9-89d2-b5699927cf09" providerId="ADAL" clId="{7E988403-125C-4A59-8C2D-2072665D5F80}" dt="2022-04-11T18:48:19.694" v="1082" actId="478"/>
          <ac:picMkLst>
            <pc:docMk/>
            <pc:sldMk cId="924424578" sldId="275"/>
            <ac:picMk id="7" creationId="{F017E06E-02C3-43FD-9223-B55F1398A65A}"/>
          </ac:picMkLst>
        </pc:picChg>
        <pc:picChg chg="add mod ord">
          <ac:chgData name="Godderidge, Gary" userId="3412effb-b342-40c9-89d2-b5699927cf09" providerId="ADAL" clId="{7E988403-125C-4A59-8C2D-2072665D5F80}" dt="2022-04-11T18:50:51.418" v="1084" actId="26606"/>
          <ac:picMkLst>
            <pc:docMk/>
            <pc:sldMk cId="924424578" sldId="275"/>
            <ac:picMk id="10" creationId="{9BF461F0-8CCA-4D11-A110-F487686C03C6}"/>
          </ac:picMkLst>
        </pc:picChg>
        <pc:cxnChg chg="add">
          <ac:chgData name="Godderidge, Gary" userId="3412effb-b342-40c9-89d2-b5699927cf09" providerId="ADAL" clId="{7E988403-125C-4A59-8C2D-2072665D5F80}" dt="2022-04-11T18:50:51.418" v="1084" actId="26606"/>
          <ac:cxnSpMkLst>
            <pc:docMk/>
            <pc:sldMk cId="924424578" sldId="275"/>
            <ac:cxnSpMk id="19" creationId="{041A955B-D579-48FD-A51C-51B0C0B69F9A}"/>
          </ac:cxnSpMkLst>
        </pc:cxnChg>
      </pc:sldChg>
      <pc:sldChg chg="delSp add del setBg delDesignElem modNotesTx">
        <pc:chgData name="Godderidge, Gary" userId="3412effb-b342-40c9-89d2-b5699927cf09" providerId="ADAL" clId="{7E988403-125C-4A59-8C2D-2072665D5F80}" dt="2022-04-13T15:31:37.513" v="2628" actId="20577"/>
        <pc:sldMkLst>
          <pc:docMk/>
          <pc:sldMk cId="2041180860" sldId="276"/>
        </pc:sldMkLst>
        <pc:spChg chg="del">
          <ac:chgData name="Godderidge, Gary" userId="3412effb-b342-40c9-89d2-b5699927cf09" providerId="ADAL" clId="{7E988403-125C-4A59-8C2D-2072665D5F80}" dt="2022-04-12T16:57:43.117" v="1247"/>
          <ac:spMkLst>
            <pc:docMk/>
            <pc:sldMk cId="2041180860" sldId="276"/>
            <ac:spMk id="14" creationId="{5B6D324E-2D03-4162-AF1E-D5E32234E254}"/>
          </ac:spMkLst>
        </pc:spChg>
        <pc:spChg chg="del">
          <ac:chgData name="Godderidge, Gary" userId="3412effb-b342-40c9-89d2-b5699927cf09" providerId="ADAL" clId="{7E988403-125C-4A59-8C2D-2072665D5F80}" dt="2022-04-13T15:13:42.760" v="1821"/>
          <ac:spMkLst>
            <pc:docMk/>
            <pc:sldMk cId="2041180860" sldId="276"/>
            <ac:spMk id="21" creationId="{5B6D324E-2D03-4162-AF1E-D5E32234E254}"/>
          </ac:spMkLst>
        </pc:spChg>
      </pc:sldChg>
      <pc:sldChg chg="addSp delSp add del setBg delDesignElem">
        <pc:chgData name="Godderidge, Gary" userId="3412effb-b342-40c9-89d2-b5699927cf09" providerId="ADAL" clId="{7E988403-125C-4A59-8C2D-2072665D5F80}" dt="2022-04-12T16:57:33.925" v="1245"/>
        <pc:sldMkLst>
          <pc:docMk/>
          <pc:sldMk cId="4183372470" sldId="276"/>
        </pc:sldMkLst>
        <pc:spChg chg="add del">
          <ac:chgData name="Godderidge, Gary" userId="3412effb-b342-40c9-89d2-b5699927cf09" providerId="ADAL" clId="{7E988403-125C-4A59-8C2D-2072665D5F80}" dt="2022-04-12T16:57:33.925" v="1245"/>
          <ac:spMkLst>
            <pc:docMk/>
            <pc:sldMk cId="4183372470" sldId="276"/>
            <ac:spMk id="12" creationId="{5B6D324E-2D03-4162-AF1E-D5E32234E254}"/>
          </ac:spMkLst>
        </pc:spChg>
      </pc:sldChg>
      <pc:sldChg chg="delSp add del setBg delDesignElem modNotesTx">
        <pc:chgData name="Godderidge, Gary" userId="3412effb-b342-40c9-89d2-b5699927cf09" providerId="ADAL" clId="{7E988403-125C-4A59-8C2D-2072665D5F80}" dt="2022-04-13T15:13:44.717" v="1822" actId="47"/>
        <pc:sldMkLst>
          <pc:docMk/>
          <pc:sldMk cId="1916786165" sldId="277"/>
        </pc:sldMkLst>
        <pc:spChg chg="del">
          <ac:chgData name="Godderidge, Gary" userId="3412effb-b342-40c9-89d2-b5699927cf09" providerId="ADAL" clId="{7E988403-125C-4A59-8C2D-2072665D5F80}" dt="2022-04-12T16:59:50.285" v="1249"/>
          <ac:spMkLst>
            <pc:docMk/>
            <pc:sldMk cId="1916786165" sldId="277"/>
            <ac:spMk id="21" creationId="{5B6D324E-2D03-4162-AF1E-D5E32234E254}"/>
          </ac:spMkLst>
        </pc:spChg>
      </pc:sldChg>
      <pc:sldChg chg="modSp add mod modNotesTx">
        <pc:chgData name="Godderidge, Gary" userId="3412effb-b342-40c9-89d2-b5699927cf09" providerId="ADAL" clId="{7E988403-125C-4A59-8C2D-2072665D5F80}" dt="2022-04-18T15:03:24.113" v="3282" actId="20577"/>
        <pc:sldMkLst>
          <pc:docMk/>
          <pc:sldMk cId="849860443" sldId="278"/>
        </pc:sldMkLst>
        <pc:spChg chg="mod">
          <ac:chgData name="Godderidge, Gary" userId="3412effb-b342-40c9-89d2-b5699927cf09" providerId="ADAL" clId="{7E988403-125C-4A59-8C2D-2072665D5F80}" dt="2022-04-18T15:03:24.113" v="3282" actId="20577"/>
          <ac:spMkLst>
            <pc:docMk/>
            <pc:sldMk cId="849860443" sldId="278"/>
            <ac:spMk id="10" creationId="{7C9C9576-CA46-43B5-8799-7B5806F3B6DB}"/>
          </ac:spMkLst>
        </pc:spChg>
      </pc:sldChg>
      <pc:sldChg chg="delSp modSp add mod">
        <pc:chgData name="Godderidge, Gary" userId="3412effb-b342-40c9-89d2-b5699927cf09" providerId="ADAL" clId="{7E988403-125C-4A59-8C2D-2072665D5F80}" dt="2022-04-18T17:09:44.713" v="3543" actId="313"/>
        <pc:sldMkLst>
          <pc:docMk/>
          <pc:sldMk cId="4293466237" sldId="279"/>
        </pc:sldMkLst>
        <pc:spChg chg="mod">
          <ac:chgData name="Godderidge, Gary" userId="3412effb-b342-40c9-89d2-b5699927cf09" providerId="ADAL" clId="{7E988403-125C-4A59-8C2D-2072665D5F80}" dt="2022-04-18T17:09:44.713" v="3543" actId="313"/>
          <ac:spMkLst>
            <pc:docMk/>
            <pc:sldMk cId="4293466237" sldId="279"/>
            <ac:spMk id="2" creationId="{D0846CB5-9ADE-4AA0-ACA4-0BF8F86CAF12}"/>
          </ac:spMkLst>
        </pc:spChg>
        <pc:spChg chg="del">
          <ac:chgData name="Godderidge, Gary" userId="3412effb-b342-40c9-89d2-b5699927cf09" providerId="ADAL" clId="{7E988403-125C-4A59-8C2D-2072665D5F80}" dt="2022-04-18T17:08:41.634" v="3453" actId="478"/>
          <ac:spMkLst>
            <pc:docMk/>
            <pc:sldMk cId="4293466237" sldId="279"/>
            <ac:spMk id="5" creationId="{52897FD5-C73A-4F97-A940-555AD4ED3CA0}"/>
          </ac:spMkLst>
        </pc:spChg>
        <pc:picChg chg="mod">
          <ac:chgData name="Godderidge, Gary" userId="3412effb-b342-40c9-89d2-b5699927cf09" providerId="ADAL" clId="{7E988403-125C-4A59-8C2D-2072665D5F80}" dt="2022-04-18T17:09:07.735" v="3481" actId="1076"/>
          <ac:picMkLst>
            <pc:docMk/>
            <pc:sldMk cId="4293466237" sldId="279"/>
            <ac:picMk id="1026" creationId="{5DCFBC18-530D-4248-805A-E8505E5486BA}"/>
          </ac:picMkLst>
        </pc:picChg>
      </pc:sldChg>
    </pc:docChg>
  </pc:docChgLst>
  <pc:docChgLst>
    <pc:chgData name="Godderidge, Gary" userId="3412effb-b342-40c9-89d2-b5699927cf09" providerId="ADAL" clId="{15836ACD-EFC7-44BA-A2FC-1A094FD0AFF1}"/>
    <pc:docChg chg="undo custSel addSld delSld modSld">
      <pc:chgData name="Godderidge, Gary" userId="3412effb-b342-40c9-89d2-b5699927cf09" providerId="ADAL" clId="{15836ACD-EFC7-44BA-A2FC-1A094FD0AFF1}" dt="2023-01-12T19:32:53.960" v="867" actId="20577"/>
      <pc:docMkLst>
        <pc:docMk/>
      </pc:docMkLst>
      <pc:sldChg chg="modSp mod">
        <pc:chgData name="Godderidge, Gary" userId="3412effb-b342-40c9-89d2-b5699927cf09" providerId="ADAL" clId="{15836ACD-EFC7-44BA-A2FC-1A094FD0AFF1}" dt="2023-01-11T23:58:31.171" v="1" actId="20577"/>
        <pc:sldMkLst>
          <pc:docMk/>
          <pc:sldMk cId="1139973589" sldId="257"/>
        </pc:sldMkLst>
        <pc:spChg chg="mod">
          <ac:chgData name="Godderidge, Gary" userId="3412effb-b342-40c9-89d2-b5699927cf09" providerId="ADAL" clId="{15836ACD-EFC7-44BA-A2FC-1A094FD0AFF1}" dt="2023-01-11T23:58:31.171" v="1" actId="20577"/>
          <ac:spMkLst>
            <pc:docMk/>
            <pc:sldMk cId="1139973589" sldId="257"/>
            <ac:spMk id="2" creationId="{0DDB5BC3-A57E-405A-86CC-AFF093145FB3}"/>
          </ac:spMkLst>
        </pc:spChg>
      </pc:sldChg>
      <pc:sldChg chg="del">
        <pc:chgData name="Godderidge, Gary" userId="3412effb-b342-40c9-89d2-b5699927cf09" providerId="ADAL" clId="{15836ACD-EFC7-44BA-A2FC-1A094FD0AFF1}" dt="2023-01-11T23:58:40.606" v="6" actId="47"/>
        <pc:sldMkLst>
          <pc:docMk/>
          <pc:sldMk cId="2186726531" sldId="312"/>
        </pc:sldMkLst>
      </pc:sldChg>
      <pc:sldChg chg="add">
        <pc:chgData name="Godderidge, Gary" userId="3412effb-b342-40c9-89d2-b5699927cf09" providerId="ADAL" clId="{15836ACD-EFC7-44BA-A2FC-1A094FD0AFF1}" dt="2023-01-11T23:59:06.544" v="8"/>
        <pc:sldMkLst>
          <pc:docMk/>
          <pc:sldMk cId="97000464" sldId="317"/>
        </pc:sldMkLst>
      </pc:sldChg>
      <pc:sldChg chg="delSp add setBg delDesignElem">
        <pc:chgData name="Godderidge, Gary" userId="3412effb-b342-40c9-89d2-b5699927cf09" providerId="ADAL" clId="{15836ACD-EFC7-44BA-A2FC-1A094FD0AFF1}" dt="2023-01-11T23:59:06.544" v="8"/>
        <pc:sldMkLst>
          <pc:docMk/>
          <pc:sldMk cId="1713275242" sldId="319"/>
        </pc:sldMkLst>
        <pc:spChg chg="del">
          <ac:chgData name="Godderidge, Gary" userId="3412effb-b342-40c9-89d2-b5699927cf09" providerId="ADAL" clId="{15836ACD-EFC7-44BA-A2FC-1A094FD0AFF1}" dt="2023-01-11T23:59:06.544" v="8"/>
          <ac:spMkLst>
            <pc:docMk/>
            <pc:sldMk cId="1713275242" sldId="319"/>
            <ac:spMk id="1030" creationId="{C6D7B817-6658-466D-B7F8-851ED5C35E69}"/>
          </ac:spMkLst>
        </pc:spChg>
      </pc:sldChg>
      <pc:sldChg chg="del">
        <pc:chgData name="Godderidge, Gary" userId="3412effb-b342-40c9-89d2-b5699927cf09" providerId="ADAL" clId="{15836ACD-EFC7-44BA-A2FC-1A094FD0AFF1}" dt="2023-01-12T00:00:15.443" v="12" actId="47"/>
        <pc:sldMkLst>
          <pc:docMk/>
          <pc:sldMk cId="1848811828" sldId="475"/>
        </pc:sldMkLst>
      </pc:sldChg>
      <pc:sldChg chg="modSp del mod">
        <pc:chgData name="Godderidge, Gary" userId="3412effb-b342-40c9-89d2-b5699927cf09" providerId="ADAL" clId="{15836ACD-EFC7-44BA-A2FC-1A094FD0AFF1}" dt="2023-01-11T23:59:08.702" v="9" actId="47"/>
        <pc:sldMkLst>
          <pc:docMk/>
          <pc:sldMk cId="534196876" sldId="476"/>
        </pc:sldMkLst>
        <pc:spChg chg="mod">
          <ac:chgData name="Godderidge, Gary" userId="3412effb-b342-40c9-89d2-b5699927cf09" providerId="ADAL" clId="{15836ACD-EFC7-44BA-A2FC-1A094FD0AFF1}" dt="2023-01-11T23:58:37.750" v="4" actId="20577"/>
          <ac:spMkLst>
            <pc:docMk/>
            <pc:sldMk cId="534196876" sldId="476"/>
            <ac:spMk id="9" creationId="{3D6689FA-A3F6-475C-994D-D32D7ABBE367}"/>
          </ac:spMkLst>
        </pc:spChg>
      </pc:sldChg>
      <pc:sldChg chg="modSp mod">
        <pc:chgData name="Godderidge, Gary" userId="3412effb-b342-40c9-89d2-b5699927cf09" providerId="ADAL" clId="{15836ACD-EFC7-44BA-A2FC-1A094FD0AFF1}" dt="2023-01-12T19:32:53.960" v="867" actId="20577"/>
        <pc:sldMkLst>
          <pc:docMk/>
          <pc:sldMk cId="1063411503" sldId="573"/>
        </pc:sldMkLst>
        <pc:spChg chg="mod">
          <ac:chgData name="Godderidge, Gary" userId="3412effb-b342-40c9-89d2-b5699927cf09" providerId="ADAL" clId="{15836ACD-EFC7-44BA-A2FC-1A094FD0AFF1}" dt="2023-01-12T19:32:53.960" v="867" actId="20577"/>
          <ac:spMkLst>
            <pc:docMk/>
            <pc:sldMk cId="1063411503" sldId="573"/>
            <ac:spMk id="5" creationId="{F954CC55-4E73-4E8B-8268-C50E682C590C}"/>
          </ac:spMkLst>
        </pc:spChg>
      </pc:sldChg>
      <pc:sldChg chg="del">
        <pc:chgData name="Godderidge, Gary" userId="3412effb-b342-40c9-89d2-b5699927cf09" providerId="ADAL" clId="{15836ACD-EFC7-44BA-A2FC-1A094FD0AFF1}" dt="2023-01-11T23:58:39.852" v="5" actId="47"/>
        <pc:sldMkLst>
          <pc:docMk/>
          <pc:sldMk cId="452470271" sldId="584"/>
        </pc:sldMkLst>
      </pc:sldChg>
      <pc:sldChg chg="modSp mod">
        <pc:chgData name="Godderidge, Gary" userId="3412effb-b342-40c9-89d2-b5699927cf09" providerId="ADAL" clId="{15836ACD-EFC7-44BA-A2FC-1A094FD0AFF1}" dt="2023-01-12T17:43:05.659" v="154" actId="20577"/>
        <pc:sldMkLst>
          <pc:docMk/>
          <pc:sldMk cId="1414871574" sldId="586"/>
        </pc:sldMkLst>
        <pc:spChg chg="mod">
          <ac:chgData name="Godderidge, Gary" userId="3412effb-b342-40c9-89d2-b5699927cf09" providerId="ADAL" clId="{15836ACD-EFC7-44BA-A2FC-1A094FD0AFF1}" dt="2023-01-12T17:43:05.659" v="154" actId="20577"/>
          <ac:spMkLst>
            <pc:docMk/>
            <pc:sldMk cId="1414871574" sldId="586"/>
            <ac:spMk id="5" creationId="{F954CC55-4E73-4E8B-8268-C50E682C590C}"/>
          </ac:spMkLst>
        </pc:spChg>
      </pc:sldChg>
      <pc:sldChg chg="modSp add mod">
        <pc:chgData name="Godderidge, Gary" userId="3412effb-b342-40c9-89d2-b5699927cf09" providerId="ADAL" clId="{15836ACD-EFC7-44BA-A2FC-1A094FD0AFF1}" dt="2023-01-12T17:11:23.714" v="59" actId="20577"/>
        <pc:sldMkLst>
          <pc:docMk/>
          <pc:sldMk cId="311720263" sldId="589"/>
        </pc:sldMkLst>
        <pc:spChg chg="mod">
          <ac:chgData name="Godderidge, Gary" userId="3412effb-b342-40c9-89d2-b5699927cf09" providerId="ADAL" clId="{15836ACD-EFC7-44BA-A2FC-1A094FD0AFF1}" dt="2023-01-12T17:11:23.714" v="59" actId="20577"/>
          <ac:spMkLst>
            <pc:docMk/>
            <pc:sldMk cId="311720263" sldId="589"/>
            <ac:spMk id="5" creationId="{F954CC55-4E73-4E8B-8268-C50E682C590C}"/>
          </ac:spMkLst>
        </pc:spChg>
      </pc:sldChg>
      <pc:sldChg chg="del">
        <pc:chgData name="Godderidge, Gary" userId="3412effb-b342-40c9-89d2-b5699927cf09" providerId="ADAL" clId="{15836ACD-EFC7-44BA-A2FC-1A094FD0AFF1}" dt="2023-01-12T17:08:37.162" v="14" actId="2696"/>
        <pc:sldMkLst>
          <pc:docMk/>
          <pc:sldMk cId="1090570748" sldId="589"/>
        </pc:sldMkLst>
      </pc:sldChg>
      <pc:sldChg chg="add del">
        <pc:chgData name="Godderidge, Gary" userId="3412effb-b342-40c9-89d2-b5699927cf09" providerId="ADAL" clId="{15836ACD-EFC7-44BA-A2FC-1A094FD0AFF1}" dt="2023-01-12T16:54:45.503" v="13" actId="47"/>
        <pc:sldMkLst>
          <pc:docMk/>
          <pc:sldMk cId="1324082820" sldId="590"/>
        </pc:sldMkLst>
      </pc:sldChg>
      <pc:sldChg chg="modSp add modAnim">
        <pc:chgData name="Godderidge, Gary" userId="3412effb-b342-40c9-89d2-b5699927cf09" providerId="ADAL" clId="{15836ACD-EFC7-44BA-A2FC-1A094FD0AFF1}" dt="2023-01-12T19:32:15.097" v="824" actId="404"/>
        <pc:sldMkLst>
          <pc:docMk/>
          <pc:sldMk cId="4229210595" sldId="591"/>
        </pc:sldMkLst>
        <pc:spChg chg="mod">
          <ac:chgData name="Godderidge, Gary" userId="3412effb-b342-40c9-89d2-b5699927cf09" providerId="ADAL" clId="{15836ACD-EFC7-44BA-A2FC-1A094FD0AFF1}" dt="2023-01-12T19:32:15.097" v="824" actId="404"/>
          <ac:spMkLst>
            <pc:docMk/>
            <pc:sldMk cId="4229210595" sldId="591"/>
            <ac:spMk id="7" creationId="{25598222-B76E-E0E1-6A54-732C4F723B93}"/>
          </ac:spMkLst>
        </pc:spChg>
      </pc:sldChg>
      <pc:sldChg chg="modSp add mod">
        <pc:chgData name="Godderidge, Gary" userId="3412effb-b342-40c9-89d2-b5699927cf09" providerId="ADAL" clId="{15836ACD-EFC7-44BA-A2FC-1A094FD0AFF1}" dt="2023-01-12T18:10:00.475" v="702" actId="20577"/>
        <pc:sldMkLst>
          <pc:docMk/>
          <pc:sldMk cId="3260160575" sldId="592"/>
        </pc:sldMkLst>
        <pc:spChg chg="mod">
          <ac:chgData name="Godderidge, Gary" userId="3412effb-b342-40c9-89d2-b5699927cf09" providerId="ADAL" clId="{15836ACD-EFC7-44BA-A2FC-1A094FD0AFF1}" dt="2023-01-12T17:43:27.122" v="169" actId="20577"/>
          <ac:spMkLst>
            <pc:docMk/>
            <pc:sldMk cId="3260160575" sldId="592"/>
            <ac:spMk id="2" creationId="{8CEBA63B-6E1C-4811-8B70-20DE4435135B}"/>
          </ac:spMkLst>
        </pc:spChg>
        <pc:spChg chg="mod">
          <ac:chgData name="Godderidge, Gary" userId="3412effb-b342-40c9-89d2-b5699927cf09" providerId="ADAL" clId="{15836ACD-EFC7-44BA-A2FC-1A094FD0AFF1}" dt="2023-01-12T18:10:00.475" v="702" actId="20577"/>
          <ac:spMkLst>
            <pc:docMk/>
            <pc:sldMk cId="3260160575" sldId="592"/>
            <ac:spMk id="5" creationId="{F954CC55-4E73-4E8B-8268-C50E682C590C}"/>
          </ac:spMkLst>
        </pc:spChg>
      </pc:sldChg>
      <pc:sldChg chg="modSp add mod">
        <pc:chgData name="Godderidge, Gary" userId="3412effb-b342-40c9-89d2-b5699927cf09" providerId="ADAL" clId="{15836ACD-EFC7-44BA-A2FC-1A094FD0AFF1}" dt="2023-01-12T18:14:12.185" v="745" actId="20577"/>
        <pc:sldMkLst>
          <pc:docMk/>
          <pc:sldMk cId="2667624736" sldId="593"/>
        </pc:sldMkLst>
        <pc:spChg chg="mod">
          <ac:chgData name="Godderidge, Gary" userId="3412effb-b342-40c9-89d2-b5699927cf09" providerId="ADAL" clId="{15836ACD-EFC7-44BA-A2FC-1A094FD0AFF1}" dt="2023-01-12T18:14:12.185" v="745" actId="20577"/>
          <ac:spMkLst>
            <pc:docMk/>
            <pc:sldMk cId="2667624736" sldId="593"/>
            <ac:spMk id="5" creationId="{F954CC55-4E73-4E8B-8268-C50E682C590C}"/>
          </ac:spMkLst>
        </pc:spChg>
      </pc:sldChg>
    </pc:docChg>
  </pc:docChgLst>
  <pc:docChgLst>
    <pc:chgData name="Godderidge, Gary" userId="3412effb-b342-40c9-89d2-b5699927cf09" providerId="ADAL" clId="{11E0BFC5-9FE5-4CC3-911C-6728D80A8E7A}"/>
    <pc:docChg chg="undo custSel addSld delSld modSld">
      <pc:chgData name="Godderidge, Gary" userId="3412effb-b342-40c9-89d2-b5699927cf09" providerId="ADAL" clId="{11E0BFC5-9FE5-4CC3-911C-6728D80A8E7A}" dt="2023-01-10T17:32:57.538" v="2582" actId="20577"/>
      <pc:docMkLst>
        <pc:docMk/>
      </pc:docMkLst>
      <pc:sldChg chg="modSp mod">
        <pc:chgData name="Godderidge, Gary" userId="3412effb-b342-40c9-89d2-b5699927cf09" providerId="ADAL" clId="{11E0BFC5-9FE5-4CC3-911C-6728D80A8E7A}" dt="2023-01-09T20:21:06.130" v="1" actId="20577"/>
        <pc:sldMkLst>
          <pc:docMk/>
          <pc:sldMk cId="1139973589" sldId="257"/>
        </pc:sldMkLst>
        <pc:spChg chg="mod">
          <ac:chgData name="Godderidge, Gary" userId="3412effb-b342-40c9-89d2-b5699927cf09" providerId="ADAL" clId="{11E0BFC5-9FE5-4CC3-911C-6728D80A8E7A}" dt="2023-01-09T20:21:06.130" v="1" actId="20577"/>
          <ac:spMkLst>
            <pc:docMk/>
            <pc:sldMk cId="1139973589" sldId="257"/>
            <ac:spMk id="2" creationId="{0DDB5BC3-A57E-405A-86CC-AFF093145FB3}"/>
          </ac:spMkLst>
        </pc:spChg>
      </pc:sldChg>
      <pc:sldChg chg="del">
        <pc:chgData name="Godderidge, Gary" userId="3412effb-b342-40c9-89d2-b5699927cf09" providerId="ADAL" clId="{11E0BFC5-9FE5-4CC3-911C-6728D80A8E7A}" dt="2023-01-09T20:23:06.206" v="69" actId="47"/>
        <pc:sldMkLst>
          <pc:docMk/>
          <pc:sldMk cId="890047597" sldId="265"/>
        </pc:sldMkLst>
      </pc:sldChg>
      <pc:sldChg chg="del">
        <pc:chgData name="Godderidge, Gary" userId="3412effb-b342-40c9-89d2-b5699927cf09" providerId="ADAL" clId="{11E0BFC5-9FE5-4CC3-911C-6728D80A8E7A}" dt="2023-01-09T20:23:06.409" v="70" actId="47"/>
        <pc:sldMkLst>
          <pc:docMk/>
          <pc:sldMk cId="3226727109" sldId="266"/>
        </pc:sldMkLst>
      </pc:sldChg>
      <pc:sldChg chg="del">
        <pc:chgData name="Godderidge, Gary" userId="3412effb-b342-40c9-89d2-b5699927cf09" providerId="ADAL" clId="{11E0BFC5-9FE5-4CC3-911C-6728D80A8E7A}" dt="2023-01-09T20:23:06.923" v="72" actId="47"/>
        <pc:sldMkLst>
          <pc:docMk/>
          <pc:sldMk cId="3251755130" sldId="267"/>
        </pc:sldMkLst>
      </pc:sldChg>
      <pc:sldChg chg="del">
        <pc:chgData name="Godderidge, Gary" userId="3412effb-b342-40c9-89d2-b5699927cf09" providerId="ADAL" clId="{11E0BFC5-9FE5-4CC3-911C-6728D80A8E7A}" dt="2023-01-09T20:23:10.249" v="76" actId="47"/>
        <pc:sldMkLst>
          <pc:docMk/>
          <pc:sldMk cId="3129499082" sldId="268"/>
        </pc:sldMkLst>
      </pc:sldChg>
      <pc:sldChg chg="del">
        <pc:chgData name="Godderidge, Gary" userId="3412effb-b342-40c9-89d2-b5699927cf09" providerId="ADAL" clId="{11E0BFC5-9FE5-4CC3-911C-6728D80A8E7A}" dt="2023-01-09T20:24:03.783" v="94" actId="47"/>
        <pc:sldMkLst>
          <pc:docMk/>
          <pc:sldMk cId="1783948068" sldId="269"/>
        </pc:sldMkLst>
      </pc:sldChg>
      <pc:sldChg chg="del">
        <pc:chgData name="Godderidge, Gary" userId="3412effb-b342-40c9-89d2-b5699927cf09" providerId="ADAL" clId="{11E0BFC5-9FE5-4CC3-911C-6728D80A8E7A}" dt="2023-01-09T20:24:05.389" v="95" actId="47"/>
        <pc:sldMkLst>
          <pc:docMk/>
          <pc:sldMk cId="651731599" sldId="272"/>
        </pc:sldMkLst>
      </pc:sldChg>
      <pc:sldChg chg="del">
        <pc:chgData name="Godderidge, Gary" userId="3412effb-b342-40c9-89d2-b5699927cf09" providerId="ADAL" clId="{11E0BFC5-9FE5-4CC3-911C-6728D80A8E7A}" dt="2023-01-09T20:23:56.065" v="87" actId="47"/>
        <pc:sldMkLst>
          <pc:docMk/>
          <pc:sldMk cId="2090012305" sldId="273"/>
        </pc:sldMkLst>
      </pc:sldChg>
      <pc:sldChg chg="del">
        <pc:chgData name="Godderidge, Gary" userId="3412effb-b342-40c9-89d2-b5699927cf09" providerId="ADAL" clId="{11E0BFC5-9FE5-4CC3-911C-6728D80A8E7A}" dt="2023-01-09T20:24:02.385" v="93" actId="47"/>
        <pc:sldMkLst>
          <pc:docMk/>
          <pc:sldMk cId="4263437459" sldId="274"/>
        </pc:sldMkLst>
      </pc:sldChg>
      <pc:sldChg chg="del">
        <pc:chgData name="Godderidge, Gary" userId="3412effb-b342-40c9-89d2-b5699927cf09" providerId="ADAL" clId="{11E0BFC5-9FE5-4CC3-911C-6728D80A8E7A}" dt="2023-01-09T20:23:08.758" v="75" actId="47"/>
        <pc:sldMkLst>
          <pc:docMk/>
          <pc:sldMk cId="924424578" sldId="275"/>
        </pc:sldMkLst>
      </pc:sldChg>
      <pc:sldChg chg="del">
        <pc:chgData name="Godderidge, Gary" userId="3412effb-b342-40c9-89d2-b5699927cf09" providerId="ADAL" clId="{11E0BFC5-9FE5-4CC3-911C-6728D80A8E7A}" dt="2023-01-09T20:23:07.468" v="74" actId="47"/>
        <pc:sldMkLst>
          <pc:docMk/>
          <pc:sldMk cId="2041180860" sldId="276"/>
        </pc:sldMkLst>
      </pc:sldChg>
      <pc:sldChg chg="del">
        <pc:chgData name="Godderidge, Gary" userId="3412effb-b342-40c9-89d2-b5699927cf09" providerId="ADAL" clId="{11E0BFC5-9FE5-4CC3-911C-6728D80A8E7A}" dt="2023-01-09T20:23:54.478" v="86" actId="47"/>
        <pc:sldMkLst>
          <pc:docMk/>
          <pc:sldMk cId="849860443" sldId="278"/>
        </pc:sldMkLst>
      </pc:sldChg>
      <pc:sldChg chg="add">
        <pc:chgData name="Godderidge, Gary" userId="3412effb-b342-40c9-89d2-b5699927cf09" providerId="ADAL" clId="{11E0BFC5-9FE5-4CC3-911C-6728D80A8E7A}" dt="2023-01-09T20:21:56.451" v="2"/>
        <pc:sldMkLst>
          <pc:docMk/>
          <pc:sldMk cId="2186726531" sldId="312"/>
        </pc:sldMkLst>
      </pc:sldChg>
      <pc:sldChg chg="del">
        <pc:chgData name="Godderidge, Gary" userId="3412effb-b342-40c9-89d2-b5699927cf09" providerId="ADAL" clId="{11E0BFC5-9FE5-4CC3-911C-6728D80A8E7A}" dt="2023-01-09T20:23:59.660" v="88" actId="47"/>
        <pc:sldMkLst>
          <pc:docMk/>
          <pc:sldMk cId="1161141636" sldId="318"/>
        </pc:sldMkLst>
      </pc:sldChg>
      <pc:sldChg chg="del">
        <pc:chgData name="Godderidge, Gary" userId="3412effb-b342-40c9-89d2-b5699927cf09" providerId="ADAL" clId="{11E0BFC5-9FE5-4CC3-911C-6728D80A8E7A}" dt="2023-01-09T20:24:00.077" v="89" actId="47"/>
        <pc:sldMkLst>
          <pc:docMk/>
          <pc:sldMk cId="3667815511" sldId="319"/>
        </pc:sldMkLst>
      </pc:sldChg>
      <pc:sldChg chg="del">
        <pc:chgData name="Godderidge, Gary" userId="3412effb-b342-40c9-89d2-b5699927cf09" providerId="ADAL" clId="{11E0BFC5-9FE5-4CC3-911C-6728D80A8E7A}" dt="2023-01-09T20:24:00.447" v="90" actId="47"/>
        <pc:sldMkLst>
          <pc:docMk/>
          <pc:sldMk cId="273482799" sldId="320"/>
        </pc:sldMkLst>
      </pc:sldChg>
      <pc:sldChg chg="del">
        <pc:chgData name="Godderidge, Gary" userId="3412effb-b342-40c9-89d2-b5699927cf09" providerId="ADAL" clId="{11E0BFC5-9FE5-4CC3-911C-6728D80A8E7A}" dt="2023-01-09T20:24:00.729" v="91" actId="47"/>
        <pc:sldMkLst>
          <pc:docMk/>
          <pc:sldMk cId="1617282406" sldId="321"/>
        </pc:sldMkLst>
      </pc:sldChg>
      <pc:sldChg chg="del">
        <pc:chgData name="Godderidge, Gary" userId="3412effb-b342-40c9-89d2-b5699927cf09" providerId="ADAL" clId="{11E0BFC5-9FE5-4CC3-911C-6728D80A8E7A}" dt="2023-01-09T20:24:01.163" v="92" actId="47"/>
        <pc:sldMkLst>
          <pc:docMk/>
          <pc:sldMk cId="1877730362" sldId="322"/>
        </pc:sldMkLst>
      </pc:sldChg>
      <pc:sldChg chg="del">
        <pc:chgData name="Godderidge, Gary" userId="3412effb-b342-40c9-89d2-b5699927cf09" providerId="ADAL" clId="{11E0BFC5-9FE5-4CC3-911C-6728D80A8E7A}" dt="2023-01-09T20:23:06.665" v="71" actId="47"/>
        <pc:sldMkLst>
          <pc:docMk/>
          <pc:sldMk cId="3516021220" sldId="325"/>
        </pc:sldMkLst>
      </pc:sldChg>
      <pc:sldChg chg="del">
        <pc:chgData name="Godderidge, Gary" userId="3412effb-b342-40c9-89d2-b5699927cf09" providerId="ADAL" clId="{11E0BFC5-9FE5-4CC3-911C-6728D80A8E7A}" dt="2023-01-09T20:23:14.386" v="81" actId="47"/>
        <pc:sldMkLst>
          <pc:docMk/>
          <pc:sldMk cId="3196885573" sldId="328"/>
        </pc:sldMkLst>
      </pc:sldChg>
      <pc:sldChg chg="del">
        <pc:chgData name="Godderidge, Gary" userId="3412effb-b342-40c9-89d2-b5699927cf09" providerId="ADAL" clId="{11E0BFC5-9FE5-4CC3-911C-6728D80A8E7A}" dt="2023-01-09T20:23:07.148" v="73" actId="47"/>
        <pc:sldMkLst>
          <pc:docMk/>
          <pc:sldMk cId="2569145076" sldId="345"/>
        </pc:sldMkLst>
      </pc:sldChg>
      <pc:sldChg chg="modSp add mod">
        <pc:chgData name="Godderidge, Gary" userId="3412effb-b342-40c9-89d2-b5699927cf09" providerId="ADAL" clId="{11E0BFC5-9FE5-4CC3-911C-6728D80A8E7A}" dt="2023-01-09T20:21:56.501" v="4" actId="27636"/>
        <pc:sldMkLst>
          <pc:docMk/>
          <pc:sldMk cId="281756464" sldId="377"/>
        </pc:sldMkLst>
        <pc:spChg chg="mod">
          <ac:chgData name="Godderidge, Gary" userId="3412effb-b342-40c9-89d2-b5699927cf09" providerId="ADAL" clId="{11E0BFC5-9FE5-4CC3-911C-6728D80A8E7A}" dt="2023-01-09T20:21:56.501" v="4" actId="27636"/>
          <ac:spMkLst>
            <pc:docMk/>
            <pc:sldMk cId="281756464" sldId="377"/>
            <ac:spMk id="5" creationId="{23D17E51-8D9A-5E4F-CA7C-F47525D08946}"/>
          </ac:spMkLst>
        </pc:spChg>
      </pc:sldChg>
      <pc:sldChg chg="modSp add mod">
        <pc:chgData name="Godderidge, Gary" userId="3412effb-b342-40c9-89d2-b5699927cf09" providerId="ADAL" clId="{11E0BFC5-9FE5-4CC3-911C-6728D80A8E7A}" dt="2023-01-09T20:21:56.501" v="5" actId="27636"/>
        <pc:sldMkLst>
          <pc:docMk/>
          <pc:sldMk cId="3850164567" sldId="381"/>
        </pc:sldMkLst>
        <pc:spChg chg="mod">
          <ac:chgData name="Godderidge, Gary" userId="3412effb-b342-40c9-89d2-b5699927cf09" providerId="ADAL" clId="{11E0BFC5-9FE5-4CC3-911C-6728D80A8E7A}" dt="2023-01-09T20:21:56.501" v="5" actId="27636"/>
          <ac:spMkLst>
            <pc:docMk/>
            <pc:sldMk cId="3850164567" sldId="381"/>
            <ac:spMk id="5" creationId="{23D17E51-8D9A-5E4F-CA7C-F47525D08946}"/>
          </ac:spMkLst>
        </pc:spChg>
      </pc:sldChg>
      <pc:sldChg chg="add">
        <pc:chgData name="Godderidge, Gary" userId="3412effb-b342-40c9-89d2-b5699927cf09" providerId="ADAL" clId="{11E0BFC5-9FE5-4CC3-911C-6728D80A8E7A}" dt="2023-01-09T20:21:56.451" v="2"/>
        <pc:sldMkLst>
          <pc:docMk/>
          <pc:sldMk cId="2674882775" sldId="464"/>
        </pc:sldMkLst>
      </pc:sldChg>
      <pc:sldChg chg="modSp mod">
        <pc:chgData name="Godderidge, Gary" userId="3412effb-b342-40c9-89d2-b5699927cf09" providerId="ADAL" clId="{11E0BFC5-9FE5-4CC3-911C-6728D80A8E7A}" dt="2023-01-09T20:23:18.711" v="82" actId="1076"/>
        <pc:sldMkLst>
          <pc:docMk/>
          <pc:sldMk cId="978303436" sldId="468"/>
        </pc:sldMkLst>
        <pc:spChg chg="mod">
          <ac:chgData name="Godderidge, Gary" userId="3412effb-b342-40c9-89d2-b5699927cf09" providerId="ADAL" clId="{11E0BFC5-9FE5-4CC3-911C-6728D80A8E7A}" dt="2023-01-09T20:23:18.711" v="82" actId="1076"/>
          <ac:spMkLst>
            <pc:docMk/>
            <pc:sldMk cId="978303436" sldId="468"/>
            <ac:spMk id="5" creationId="{A2647F3A-D0D8-566F-5C6E-638A5F637875}"/>
          </ac:spMkLst>
        </pc:spChg>
      </pc:sldChg>
      <pc:sldChg chg="add">
        <pc:chgData name="Godderidge, Gary" userId="3412effb-b342-40c9-89d2-b5699927cf09" providerId="ADAL" clId="{11E0BFC5-9FE5-4CC3-911C-6728D80A8E7A}" dt="2023-01-09T20:23:47.478" v="84"/>
        <pc:sldMkLst>
          <pc:docMk/>
          <pc:sldMk cId="1848811828" sldId="475"/>
        </pc:sldMkLst>
      </pc:sldChg>
      <pc:sldChg chg="add">
        <pc:chgData name="Godderidge, Gary" userId="3412effb-b342-40c9-89d2-b5699927cf09" providerId="ADAL" clId="{11E0BFC5-9FE5-4CC3-911C-6728D80A8E7A}" dt="2023-01-09T20:21:56.451" v="2"/>
        <pc:sldMkLst>
          <pc:docMk/>
          <pc:sldMk cId="534196876" sldId="476"/>
        </pc:sldMkLst>
      </pc:sldChg>
      <pc:sldChg chg="add">
        <pc:chgData name="Godderidge, Gary" userId="3412effb-b342-40c9-89d2-b5699927cf09" providerId="ADAL" clId="{11E0BFC5-9FE5-4CC3-911C-6728D80A8E7A}" dt="2023-01-10T00:35:38.835" v="96"/>
        <pc:sldMkLst>
          <pc:docMk/>
          <pc:sldMk cId="519556472" sldId="496"/>
        </pc:sldMkLst>
      </pc:sldChg>
      <pc:sldChg chg="add">
        <pc:chgData name="Godderidge, Gary" userId="3412effb-b342-40c9-89d2-b5699927cf09" providerId="ADAL" clId="{11E0BFC5-9FE5-4CC3-911C-6728D80A8E7A}" dt="2023-01-09T20:21:56.451" v="2"/>
        <pc:sldMkLst>
          <pc:docMk/>
          <pc:sldMk cId="1008622600" sldId="565"/>
        </pc:sldMkLst>
      </pc:sldChg>
      <pc:sldChg chg="del">
        <pc:chgData name="Godderidge, Gary" userId="3412effb-b342-40c9-89d2-b5699927cf09" providerId="ADAL" clId="{11E0BFC5-9FE5-4CC3-911C-6728D80A8E7A}" dt="2023-01-09T20:21:59.765" v="6" actId="47"/>
        <pc:sldMkLst>
          <pc:docMk/>
          <pc:sldMk cId="3838582117" sldId="566"/>
        </pc:sldMkLst>
      </pc:sldChg>
      <pc:sldChg chg="del">
        <pc:chgData name="Godderidge, Gary" userId="3412effb-b342-40c9-89d2-b5699927cf09" providerId="ADAL" clId="{11E0BFC5-9FE5-4CC3-911C-6728D80A8E7A}" dt="2023-01-09T20:22:27.447" v="7" actId="47"/>
        <pc:sldMkLst>
          <pc:docMk/>
          <pc:sldMk cId="2557285091" sldId="567"/>
        </pc:sldMkLst>
      </pc:sldChg>
      <pc:sldChg chg="del">
        <pc:chgData name="Godderidge, Gary" userId="3412effb-b342-40c9-89d2-b5699927cf09" providerId="ADAL" clId="{11E0BFC5-9FE5-4CC3-911C-6728D80A8E7A}" dt="2023-01-09T20:22:27.869" v="8" actId="47"/>
        <pc:sldMkLst>
          <pc:docMk/>
          <pc:sldMk cId="4096919513" sldId="568"/>
        </pc:sldMkLst>
      </pc:sldChg>
      <pc:sldChg chg="del">
        <pc:chgData name="Godderidge, Gary" userId="3412effb-b342-40c9-89d2-b5699927cf09" providerId="ADAL" clId="{11E0BFC5-9FE5-4CC3-911C-6728D80A8E7A}" dt="2023-01-09T20:22:28.289" v="9" actId="47"/>
        <pc:sldMkLst>
          <pc:docMk/>
          <pc:sldMk cId="483881630" sldId="569"/>
        </pc:sldMkLst>
      </pc:sldChg>
      <pc:sldChg chg="del">
        <pc:chgData name="Godderidge, Gary" userId="3412effb-b342-40c9-89d2-b5699927cf09" providerId="ADAL" clId="{11E0BFC5-9FE5-4CC3-911C-6728D80A8E7A}" dt="2023-01-09T20:22:36.122" v="12" actId="47"/>
        <pc:sldMkLst>
          <pc:docMk/>
          <pc:sldMk cId="953787249" sldId="570"/>
        </pc:sldMkLst>
      </pc:sldChg>
      <pc:sldChg chg="del">
        <pc:chgData name="Godderidge, Gary" userId="3412effb-b342-40c9-89d2-b5699927cf09" providerId="ADAL" clId="{11E0BFC5-9FE5-4CC3-911C-6728D80A8E7A}" dt="2023-01-09T20:22:36.612" v="13" actId="47"/>
        <pc:sldMkLst>
          <pc:docMk/>
          <pc:sldMk cId="2731329299" sldId="571"/>
        </pc:sldMkLst>
      </pc:sldChg>
      <pc:sldChg chg="del">
        <pc:chgData name="Godderidge, Gary" userId="3412effb-b342-40c9-89d2-b5699927cf09" providerId="ADAL" clId="{11E0BFC5-9FE5-4CC3-911C-6728D80A8E7A}" dt="2023-01-09T20:22:37.156" v="14" actId="47"/>
        <pc:sldMkLst>
          <pc:docMk/>
          <pc:sldMk cId="817707942" sldId="572"/>
        </pc:sldMkLst>
      </pc:sldChg>
      <pc:sldChg chg="modSp mod">
        <pc:chgData name="Godderidge, Gary" userId="3412effb-b342-40c9-89d2-b5699927cf09" providerId="ADAL" clId="{11E0BFC5-9FE5-4CC3-911C-6728D80A8E7A}" dt="2023-01-09T20:23:00.576" v="68" actId="20577"/>
        <pc:sldMkLst>
          <pc:docMk/>
          <pc:sldMk cId="1063411503" sldId="573"/>
        </pc:sldMkLst>
        <pc:spChg chg="mod">
          <ac:chgData name="Godderidge, Gary" userId="3412effb-b342-40c9-89d2-b5699927cf09" providerId="ADAL" clId="{11E0BFC5-9FE5-4CC3-911C-6728D80A8E7A}" dt="2023-01-09T20:23:00.576" v="68" actId="20577"/>
          <ac:spMkLst>
            <pc:docMk/>
            <pc:sldMk cId="1063411503" sldId="573"/>
            <ac:spMk id="5" creationId="{F954CC55-4E73-4E8B-8268-C50E682C590C}"/>
          </ac:spMkLst>
        </pc:spChg>
      </pc:sldChg>
      <pc:sldChg chg="del">
        <pc:chgData name="Godderidge, Gary" userId="3412effb-b342-40c9-89d2-b5699927cf09" providerId="ADAL" clId="{11E0BFC5-9FE5-4CC3-911C-6728D80A8E7A}" dt="2023-01-09T20:22:42.233" v="15" actId="47"/>
        <pc:sldMkLst>
          <pc:docMk/>
          <pc:sldMk cId="736033122" sldId="574"/>
        </pc:sldMkLst>
      </pc:sldChg>
      <pc:sldChg chg="del">
        <pc:chgData name="Godderidge, Gary" userId="3412effb-b342-40c9-89d2-b5699927cf09" providerId="ADAL" clId="{11E0BFC5-9FE5-4CC3-911C-6728D80A8E7A}" dt="2023-01-09T20:23:10.530" v="77" actId="47"/>
        <pc:sldMkLst>
          <pc:docMk/>
          <pc:sldMk cId="1189045457" sldId="575"/>
        </pc:sldMkLst>
      </pc:sldChg>
      <pc:sldChg chg="del">
        <pc:chgData name="Godderidge, Gary" userId="3412effb-b342-40c9-89d2-b5699927cf09" providerId="ADAL" clId="{11E0BFC5-9FE5-4CC3-911C-6728D80A8E7A}" dt="2023-01-09T20:23:11.065" v="78" actId="47"/>
        <pc:sldMkLst>
          <pc:docMk/>
          <pc:sldMk cId="3918311266" sldId="576"/>
        </pc:sldMkLst>
      </pc:sldChg>
      <pc:sldChg chg="del">
        <pc:chgData name="Godderidge, Gary" userId="3412effb-b342-40c9-89d2-b5699927cf09" providerId="ADAL" clId="{11E0BFC5-9FE5-4CC3-911C-6728D80A8E7A}" dt="2023-01-09T20:23:12.681" v="79" actId="47"/>
        <pc:sldMkLst>
          <pc:docMk/>
          <pc:sldMk cId="2304522474" sldId="577"/>
        </pc:sldMkLst>
      </pc:sldChg>
      <pc:sldChg chg="del">
        <pc:chgData name="Godderidge, Gary" userId="3412effb-b342-40c9-89d2-b5699927cf09" providerId="ADAL" clId="{11E0BFC5-9FE5-4CC3-911C-6728D80A8E7A}" dt="2023-01-09T20:23:13.802" v="80" actId="47"/>
        <pc:sldMkLst>
          <pc:docMk/>
          <pc:sldMk cId="3178906108" sldId="578"/>
        </pc:sldMkLst>
      </pc:sldChg>
      <pc:sldChg chg="del">
        <pc:chgData name="Godderidge, Gary" userId="3412effb-b342-40c9-89d2-b5699927cf09" providerId="ADAL" clId="{11E0BFC5-9FE5-4CC3-911C-6728D80A8E7A}" dt="2023-01-09T20:23:50.719" v="85" actId="47"/>
        <pc:sldMkLst>
          <pc:docMk/>
          <pc:sldMk cId="1918358875" sldId="579"/>
        </pc:sldMkLst>
      </pc:sldChg>
      <pc:sldChg chg="del">
        <pc:chgData name="Godderidge, Gary" userId="3412effb-b342-40c9-89d2-b5699927cf09" providerId="ADAL" clId="{11E0BFC5-9FE5-4CC3-911C-6728D80A8E7A}" dt="2023-01-09T20:23:19.919" v="83" actId="47"/>
        <pc:sldMkLst>
          <pc:docMk/>
          <pc:sldMk cId="4118999300" sldId="582"/>
        </pc:sldMkLst>
      </pc:sldChg>
      <pc:sldChg chg="modSp add del mod">
        <pc:chgData name="Godderidge, Gary" userId="3412effb-b342-40c9-89d2-b5699927cf09" providerId="ADAL" clId="{11E0BFC5-9FE5-4CC3-911C-6728D80A8E7A}" dt="2023-01-10T17:00:36.371" v="1324" actId="20577"/>
        <pc:sldMkLst>
          <pc:docMk/>
          <pc:sldMk cId="2395101438" sldId="583"/>
        </pc:sldMkLst>
        <pc:spChg chg="mod">
          <ac:chgData name="Godderidge, Gary" userId="3412effb-b342-40c9-89d2-b5699927cf09" providerId="ADAL" clId="{11E0BFC5-9FE5-4CC3-911C-6728D80A8E7A}" dt="2023-01-10T17:00:36.371" v="1324" actId="20577"/>
          <ac:spMkLst>
            <pc:docMk/>
            <pc:sldMk cId="2395101438" sldId="583"/>
            <ac:spMk id="5" creationId="{00000000-0000-0000-0000-000000000000}"/>
          </ac:spMkLst>
        </pc:spChg>
      </pc:sldChg>
      <pc:sldChg chg="add">
        <pc:chgData name="Godderidge, Gary" userId="3412effb-b342-40c9-89d2-b5699927cf09" providerId="ADAL" clId="{11E0BFC5-9FE5-4CC3-911C-6728D80A8E7A}" dt="2023-01-09T20:21:56.451" v="2"/>
        <pc:sldMkLst>
          <pc:docMk/>
          <pc:sldMk cId="452470271" sldId="584"/>
        </pc:sldMkLst>
      </pc:sldChg>
      <pc:sldChg chg="modSp add mod">
        <pc:chgData name="Godderidge, Gary" userId="3412effb-b342-40c9-89d2-b5699927cf09" providerId="ADAL" clId="{11E0BFC5-9FE5-4CC3-911C-6728D80A8E7A}" dt="2023-01-10T16:13:35.346" v="202" actId="20577"/>
        <pc:sldMkLst>
          <pc:docMk/>
          <pc:sldMk cId="1676686347" sldId="585"/>
        </pc:sldMkLst>
        <pc:spChg chg="mod">
          <ac:chgData name="Godderidge, Gary" userId="3412effb-b342-40c9-89d2-b5699927cf09" providerId="ADAL" clId="{11E0BFC5-9FE5-4CC3-911C-6728D80A8E7A}" dt="2023-01-09T20:21:56.501" v="3" actId="27636"/>
          <ac:spMkLst>
            <pc:docMk/>
            <pc:sldMk cId="1676686347" sldId="585"/>
            <ac:spMk id="5" creationId="{23D17E51-8D9A-5E4F-CA7C-F47525D08946}"/>
          </ac:spMkLst>
        </pc:spChg>
        <pc:spChg chg="mod">
          <ac:chgData name="Godderidge, Gary" userId="3412effb-b342-40c9-89d2-b5699927cf09" providerId="ADAL" clId="{11E0BFC5-9FE5-4CC3-911C-6728D80A8E7A}" dt="2023-01-10T16:13:35.346" v="202" actId="20577"/>
          <ac:spMkLst>
            <pc:docMk/>
            <pc:sldMk cId="1676686347" sldId="585"/>
            <ac:spMk id="6" creationId="{4B3C4027-44CC-E0DC-1832-B3430C9F78A2}"/>
          </ac:spMkLst>
        </pc:spChg>
      </pc:sldChg>
      <pc:sldChg chg="addSp delSp modSp add mod">
        <pc:chgData name="Godderidge, Gary" userId="3412effb-b342-40c9-89d2-b5699927cf09" providerId="ADAL" clId="{11E0BFC5-9FE5-4CC3-911C-6728D80A8E7A}" dt="2023-01-10T17:16:46.039" v="2453" actId="20577"/>
        <pc:sldMkLst>
          <pc:docMk/>
          <pc:sldMk cId="1414871574" sldId="586"/>
        </pc:sldMkLst>
        <pc:spChg chg="mod">
          <ac:chgData name="Godderidge, Gary" userId="3412effb-b342-40c9-89d2-b5699927cf09" providerId="ADAL" clId="{11E0BFC5-9FE5-4CC3-911C-6728D80A8E7A}" dt="2023-01-10T16:36:52.942" v="266" actId="20577"/>
          <ac:spMkLst>
            <pc:docMk/>
            <pc:sldMk cId="1414871574" sldId="586"/>
            <ac:spMk id="2" creationId="{8CEBA63B-6E1C-4811-8B70-20DE4435135B}"/>
          </ac:spMkLst>
        </pc:spChg>
        <pc:spChg chg="mod">
          <ac:chgData name="Godderidge, Gary" userId="3412effb-b342-40c9-89d2-b5699927cf09" providerId="ADAL" clId="{11E0BFC5-9FE5-4CC3-911C-6728D80A8E7A}" dt="2023-01-10T17:16:46.039" v="2453" actId="20577"/>
          <ac:spMkLst>
            <pc:docMk/>
            <pc:sldMk cId="1414871574" sldId="586"/>
            <ac:spMk id="5" creationId="{F954CC55-4E73-4E8B-8268-C50E682C590C}"/>
          </ac:spMkLst>
        </pc:spChg>
        <pc:spChg chg="add del mod">
          <ac:chgData name="Godderidge, Gary" userId="3412effb-b342-40c9-89d2-b5699927cf09" providerId="ADAL" clId="{11E0BFC5-9FE5-4CC3-911C-6728D80A8E7A}" dt="2023-01-10T16:42:28.548" v="313"/>
          <ac:spMkLst>
            <pc:docMk/>
            <pc:sldMk cId="1414871574" sldId="586"/>
            <ac:spMk id="7" creationId="{4E56A421-AAE2-22EA-4189-81C98A70192E}"/>
          </ac:spMkLst>
        </pc:spChg>
        <pc:spChg chg="add del mod">
          <ac:chgData name="Godderidge, Gary" userId="3412effb-b342-40c9-89d2-b5699927cf09" providerId="ADAL" clId="{11E0BFC5-9FE5-4CC3-911C-6728D80A8E7A}" dt="2023-01-10T16:42:37.060" v="315"/>
          <ac:spMkLst>
            <pc:docMk/>
            <pc:sldMk cId="1414871574" sldId="586"/>
            <ac:spMk id="10" creationId="{EC5DB5B1-4089-30E2-69C0-8489CD32D025}"/>
          </ac:spMkLst>
        </pc:spChg>
        <pc:graphicFrameChg chg="add del mod">
          <ac:chgData name="Godderidge, Gary" userId="3412effb-b342-40c9-89d2-b5699927cf09" providerId="ADAL" clId="{11E0BFC5-9FE5-4CC3-911C-6728D80A8E7A}" dt="2023-01-10T16:42:28.548" v="313"/>
          <ac:graphicFrameMkLst>
            <pc:docMk/>
            <pc:sldMk cId="1414871574" sldId="586"/>
            <ac:graphicFrameMk id="6" creationId="{AA77329B-1C37-4442-55DE-B1C022499A72}"/>
          </ac:graphicFrameMkLst>
        </pc:graphicFrameChg>
        <pc:graphicFrameChg chg="add del mod">
          <ac:chgData name="Godderidge, Gary" userId="3412effb-b342-40c9-89d2-b5699927cf09" providerId="ADAL" clId="{11E0BFC5-9FE5-4CC3-911C-6728D80A8E7A}" dt="2023-01-10T16:42:37.060" v="315"/>
          <ac:graphicFrameMkLst>
            <pc:docMk/>
            <pc:sldMk cId="1414871574" sldId="586"/>
            <ac:graphicFrameMk id="9" creationId="{FAC4E153-103B-50DD-85AB-621B024867AB}"/>
          </ac:graphicFrameMkLst>
        </pc:graphicFrameChg>
        <pc:picChg chg="del">
          <ac:chgData name="Godderidge, Gary" userId="3412effb-b342-40c9-89d2-b5699927cf09" providerId="ADAL" clId="{11E0BFC5-9FE5-4CC3-911C-6728D80A8E7A}" dt="2023-01-10T16:35:27.689" v="204" actId="478"/>
          <ac:picMkLst>
            <pc:docMk/>
            <pc:sldMk cId="1414871574" sldId="586"/>
            <ac:picMk id="8" creationId="{D381F4BB-D430-DCE9-550D-918F83CD58B0}"/>
          </ac:picMkLst>
        </pc:picChg>
      </pc:sldChg>
      <pc:sldChg chg="addSp delSp modSp add mod">
        <pc:chgData name="Godderidge, Gary" userId="3412effb-b342-40c9-89d2-b5699927cf09" providerId="ADAL" clId="{11E0BFC5-9FE5-4CC3-911C-6728D80A8E7A}" dt="2023-01-10T16:48:30.449" v="609" actId="22"/>
        <pc:sldMkLst>
          <pc:docMk/>
          <pc:sldMk cId="1897645322" sldId="587"/>
        </pc:sldMkLst>
        <pc:spChg chg="mod">
          <ac:chgData name="Godderidge, Gary" userId="3412effb-b342-40c9-89d2-b5699927cf09" providerId="ADAL" clId="{11E0BFC5-9FE5-4CC3-911C-6728D80A8E7A}" dt="2023-01-10T16:46:19.980" v="595" actId="20577"/>
          <ac:spMkLst>
            <pc:docMk/>
            <pc:sldMk cId="1897645322" sldId="587"/>
            <ac:spMk id="2" creationId="{8CEBA63B-6E1C-4811-8B70-20DE4435135B}"/>
          </ac:spMkLst>
        </pc:spChg>
        <pc:spChg chg="mod">
          <ac:chgData name="Godderidge, Gary" userId="3412effb-b342-40c9-89d2-b5699927cf09" providerId="ADAL" clId="{11E0BFC5-9FE5-4CC3-911C-6728D80A8E7A}" dt="2023-01-10T16:47:21.921" v="603" actId="27636"/>
          <ac:spMkLst>
            <pc:docMk/>
            <pc:sldMk cId="1897645322" sldId="587"/>
            <ac:spMk id="5" creationId="{F954CC55-4E73-4E8B-8268-C50E682C590C}"/>
          </ac:spMkLst>
        </pc:spChg>
        <pc:spChg chg="add del">
          <ac:chgData name="Godderidge, Gary" userId="3412effb-b342-40c9-89d2-b5699927cf09" providerId="ADAL" clId="{11E0BFC5-9FE5-4CC3-911C-6728D80A8E7A}" dt="2023-01-10T16:47:06.996" v="597"/>
          <ac:spMkLst>
            <pc:docMk/>
            <pc:sldMk cId="1897645322" sldId="587"/>
            <ac:spMk id="6" creationId="{FCF4B6F0-5F11-81FA-5AE5-B45236A83459}"/>
          </ac:spMkLst>
        </pc:spChg>
        <pc:spChg chg="add del">
          <ac:chgData name="Godderidge, Gary" userId="3412effb-b342-40c9-89d2-b5699927cf09" providerId="ADAL" clId="{11E0BFC5-9FE5-4CC3-911C-6728D80A8E7A}" dt="2023-01-10T16:47:16.012" v="601"/>
          <ac:spMkLst>
            <pc:docMk/>
            <pc:sldMk cId="1897645322" sldId="587"/>
            <ac:spMk id="7" creationId="{2314DDB0-5ABE-3A08-796E-E718F3E70CE7}"/>
          </ac:spMkLst>
        </pc:spChg>
        <pc:picChg chg="add mod">
          <ac:chgData name="Godderidge, Gary" userId="3412effb-b342-40c9-89d2-b5699927cf09" providerId="ADAL" clId="{11E0BFC5-9FE5-4CC3-911C-6728D80A8E7A}" dt="2023-01-10T16:47:42.455" v="605" actId="1076"/>
          <ac:picMkLst>
            <pc:docMk/>
            <pc:sldMk cId="1897645322" sldId="587"/>
            <ac:picMk id="9" creationId="{2DC93F63-4BED-6977-4390-33BF9B615D89}"/>
          </ac:picMkLst>
        </pc:picChg>
        <pc:picChg chg="add mod">
          <ac:chgData name="Godderidge, Gary" userId="3412effb-b342-40c9-89d2-b5699927cf09" providerId="ADAL" clId="{11E0BFC5-9FE5-4CC3-911C-6728D80A8E7A}" dt="2023-01-10T16:48:03.712" v="607" actId="1076"/>
          <ac:picMkLst>
            <pc:docMk/>
            <pc:sldMk cId="1897645322" sldId="587"/>
            <ac:picMk id="11" creationId="{6962C445-A123-AA2F-1C62-62561E5F70AB}"/>
          </ac:picMkLst>
        </pc:picChg>
        <pc:picChg chg="add del">
          <ac:chgData name="Godderidge, Gary" userId="3412effb-b342-40c9-89d2-b5699927cf09" providerId="ADAL" clId="{11E0BFC5-9FE5-4CC3-911C-6728D80A8E7A}" dt="2023-01-10T16:48:30.449" v="609" actId="22"/>
          <ac:picMkLst>
            <pc:docMk/>
            <pc:sldMk cId="1897645322" sldId="587"/>
            <ac:picMk id="13" creationId="{43D3264D-9FF6-2161-E48F-81AD3D09D3B3}"/>
          </ac:picMkLst>
        </pc:picChg>
      </pc:sldChg>
      <pc:sldChg chg="modSp add mod">
        <pc:chgData name="Godderidge, Gary" userId="3412effb-b342-40c9-89d2-b5699927cf09" providerId="ADAL" clId="{11E0BFC5-9FE5-4CC3-911C-6728D80A8E7A}" dt="2023-01-10T17:32:19.113" v="2548" actId="20577"/>
        <pc:sldMkLst>
          <pc:docMk/>
          <pc:sldMk cId="2131891468" sldId="588"/>
        </pc:sldMkLst>
        <pc:spChg chg="mod">
          <ac:chgData name="Godderidge, Gary" userId="3412effb-b342-40c9-89d2-b5699927cf09" providerId="ADAL" clId="{11E0BFC5-9FE5-4CC3-911C-6728D80A8E7A}" dt="2023-01-10T16:48:50.845" v="624" actId="20577"/>
          <ac:spMkLst>
            <pc:docMk/>
            <pc:sldMk cId="2131891468" sldId="588"/>
            <ac:spMk id="2" creationId="{8CEBA63B-6E1C-4811-8B70-20DE4435135B}"/>
          </ac:spMkLst>
        </pc:spChg>
        <pc:spChg chg="mod">
          <ac:chgData name="Godderidge, Gary" userId="3412effb-b342-40c9-89d2-b5699927cf09" providerId="ADAL" clId="{11E0BFC5-9FE5-4CC3-911C-6728D80A8E7A}" dt="2023-01-10T17:32:19.113" v="2548" actId="20577"/>
          <ac:spMkLst>
            <pc:docMk/>
            <pc:sldMk cId="2131891468" sldId="588"/>
            <ac:spMk id="5" creationId="{F954CC55-4E73-4E8B-8268-C50E682C590C}"/>
          </ac:spMkLst>
        </pc:spChg>
      </pc:sldChg>
      <pc:sldChg chg="modSp add mod">
        <pc:chgData name="Godderidge, Gary" userId="3412effb-b342-40c9-89d2-b5699927cf09" providerId="ADAL" clId="{11E0BFC5-9FE5-4CC3-911C-6728D80A8E7A}" dt="2023-01-10T17:32:57.538" v="2582" actId="20577"/>
        <pc:sldMkLst>
          <pc:docMk/>
          <pc:sldMk cId="1090570748" sldId="589"/>
        </pc:sldMkLst>
        <pc:spChg chg="mod">
          <ac:chgData name="Godderidge, Gary" userId="3412effb-b342-40c9-89d2-b5699927cf09" providerId="ADAL" clId="{11E0BFC5-9FE5-4CC3-911C-6728D80A8E7A}" dt="2023-01-10T17:07:32.152" v="1381" actId="14100"/>
          <ac:spMkLst>
            <pc:docMk/>
            <pc:sldMk cId="1090570748" sldId="589"/>
            <ac:spMk id="2" creationId="{8CEBA63B-6E1C-4811-8B70-20DE4435135B}"/>
          </ac:spMkLst>
        </pc:spChg>
        <pc:spChg chg="mod">
          <ac:chgData name="Godderidge, Gary" userId="3412effb-b342-40c9-89d2-b5699927cf09" providerId="ADAL" clId="{11E0BFC5-9FE5-4CC3-911C-6728D80A8E7A}" dt="2023-01-10T17:32:57.538" v="2582" actId="20577"/>
          <ac:spMkLst>
            <pc:docMk/>
            <pc:sldMk cId="1090570748" sldId="589"/>
            <ac:spMk id="5" creationId="{F954CC55-4E73-4E8B-8268-C50E682C590C}"/>
          </ac:spMkLst>
        </pc:spChg>
      </pc:sldChg>
    </pc:docChg>
  </pc:docChgLst>
  <pc:docChgLst>
    <pc:chgData name="Godderidge, Gary" userId="3412effb-b342-40c9-89d2-b5699927cf09" providerId="ADAL" clId="{A0DED7B7-7331-4D4B-91C2-9DC86B97C68C}"/>
    <pc:docChg chg="custSel addSld delSld modSld">
      <pc:chgData name="Godderidge, Gary" userId="3412effb-b342-40c9-89d2-b5699927cf09" providerId="ADAL" clId="{A0DED7B7-7331-4D4B-91C2-9DC86B97C68C}" dt="2023-01-05T18:28:08.370" v="458" actId="20577"/>
      <pc:docMkLst>
        <pc:docMk/>
      </pc:docMkLst>
      <pc:sldChg chg="del">
        <pc:chgData name="Godderidge, Gary" userId="3412effb-b342-40c9-89d2-b5699927cf09" providerId="ADAL" clId="{A0DED7B7-7331-4D4B-91C2-9DC86B97C68C}" dt="2023-01-04T22:59:30.617" v="72" actId="2696"/>
        <pc:sldMkLst>
          <pc:docMk/>
          <pc:sldMk cId="618447034" sldId="272"/>
        </pc:sldMkLst>
      </pc:sldChg>
      <pc:sldChg chg="delSp add setBg delDesignElem">
        <pc:chgData name="Godderidge, Gary" userId="3412effb-b342-40c9-89d2-b5699927cf09" providerId="ADAL" clId="{A0DED7B7-7331-4D4B-91C2-9DC86B97C68C}" dt="2023-01-04T22:59:32.457" v="74"/>
        <pc:sldMkLst>
          <pc:docMk/>
          <pc:sldMk cId="651731599" sldId="272"/>
        </pc:sldMkLst>
        <pc:spChg chg="del">
          <ac:chgData name="Godderidge, Gary" userId="3412effb-b342-40c9-89d2-b5699927cf09" providerId="ADAL" clId="{A0DED7B7-7331-4D4B-91C2-9DC86B97C68C}" dt="2023-01-04T22:59:32.457" v="74"/>
          <ac:spMkLst>
            <pc:docMk/>
            <pc:sldMk cId="651731599" sldId="272"/>
            <ac:spMk id="12" creationId="{5B6D324E-2D03-4162-AF1E-D5E32234E254}"/>
          </ac:spMkLst>
        </pc:spChg>
        <pc:spChg chg="del">
          <ac:chgData name="Godderidge, Gary" userId="3412effb-b342-40c9-89d2-b5699927cf09" providerId="ADAL" clId="{A0DED7B7-7331-4D4B-91C2-9DC86B97C68C}" dt="2023-01-04T22:59:32.457" v="74"/>
          <ac:spMkLst>
            <pc:docMk/>
            <pc:sldMk cId="651731599" sldId="272"/>
            <ac:spMk id="14" creationId="{60C2BF78-EE5B-49C7-ADD9-58CDBD13E3AA}"/>
          </ac:spMkLst>
        </pc:spChg>
      </pc:sldChg>
      <pc:sldChg chg="del">
        <pc:chgData name="Godderidge, Gary" userId="3412effb-b342-40c9-89d2-b5699927cf09" providerId="ADAL" clId="{A0DED7B7-7331-4D4B-91C2-9DC86B97C68C}" dt="2023-01-04T23:01:17.305" v="84" actId="47"/>
        <pc:sldMkLst>
          <pc:docMk/>
          <pc:sldMk cId="7141563" sldId="291"/>
        </pc:sldMkLst>
      </pc:sldChg>
      <pc:sldChg chg="del">
        <pc:chgData name="Godderidge, Gary" userId="3412effb-b342-40c9-89d2-b5699927cf09" providerId="ADAL" clId="{A0DED7B7-7331-4D4B-91C2-9DC86B97C68C}" dt="2023-01-04T22:57:45.740" v="23" actId="47"/>
        <pc:sldMkLst>
          <pc:docMk/>
          <pc:sldMk cId="97000464" sldId="317"/>
        </pc:sldMkLst>
      </pc:sldChg>
      <pc:sldChg chg="del">
        <pc:chgData name="Godderidge, Gary" userId="3412effb-b342-40c9-89d2-b5699927cf09" providerId="ADAL" clId="{A0DED7B7-7331-4D4B-91C2-9DC86B97C68C}" dt="2023-01-04T22:59:53.256" v="75" actId="47"/>
        <pc:sldMkLst>
          <pc:docMk/>
          <pc:sldMk cId="985530689" sldId="327"/>
        </pc:sldMkLst>
      </pc:sldChg>
      <pc:sldChg chg="del">
        <pc:chgData name="Godderidge, Gary" userId="3412effb-b342-40c9-89d2-b5699927cf09" providerId="ADAL" clId="{A0DED7B7-7331-4D4B-91C2-9DC86B97C68C}" dt="2023-01-04T23:00:40.010" v="79" actId="47"/>
        <pc:sldMkLst>
          <pc:docMk/>
          <pc:sldMk cId="3302885493" sldId="342"/>
        </pc:sldMkLst>
      </pc:sldChg>
      <pc:sldChg chg="del">
        <pc:chgData name="Godderidge, Gary" userId="3412effb-b342-40c9-89d2-b5699927cf09" providerId="ADAL" clId="{A0DED7B7-7331-4D4B-91C2-9DC86B97C68C}" dt="2023-01-04T23:00:40.207" v="80" actId="47"/>
        <pc:sldMkLst>
          <pc:docMk/>
          <pc:sldMk cId="4178913657" sldId="343"/>
        </pc:sldMkLst>
      </pc:sldChg>
      <pc:sldChg chg="del">
        <pc:chgData name="Godderidge, Gary" userId="3412effb-b342-40c9-89d2-b5699927cf09" providerId="ADAL" clId="{A0DED7B7-7331-4D4B-91C2-9DC86B97C68C}" dt="2023-01-04T22:59:28.511" v="71" actId="47"/>
        <pc:sldMkLst>
          <pc:docMk/>
          <pc:sldMk cId="2133149516" sldId="344"/>
        </pc:sldMkLst>
      </pc:sldChg>
      <pc:sldChg chg="del">
        <pc:chgData name="Godderidge, Gary" userId="3412effb-b342-40c9-89d2-b5699927cf09" providerId="ADAL" clId="{A0DED7B7-7331-4D4B-91C2-9DC86B97C68C}" dt="2023-01-04T23:01:17.305" v="84" actId="47"/>
        <pc:sldMkLst>
          <pc:docMk/>
          <pc:sldMk cId="4285082751" sldId="377"/>
        </pc:sldMkLst>
      </pc:sldChg>
      <pc:sldChg chg="del">
        <pc:chgData name="Godderidge, Gary" userId="3412effb-b342-40c9-89d2-b5699927cf09" providerId="ADAL" clId="{A0DED7B7-7331-4D4B-91C2-9DC86B97C68C}" dt="2023-01-04T23:01:17.305" v="84" actId="47"/>
        <pc:sldMkLst>
          <pc:docMk/>
          <pc:sldMk cId="1828517886" sldId="381"/>
        </pc:sldMkLst>
      </pc:sldChg>
      <pc:sldChg chg="del">
        <pc:chgData name="Godderidge, Gary" userId="3412effb-b342-40c9-89d2-b5699927cf09" providerId="ADAL" clId="{A0DED7B7-7331-4D4B-91C2-9DC86B97C68C}" dt="2023-01-04T23:00:41.208" v="81" actId="47"/>
        <pc:sldMkLst>
          <pc:docMk/>
          <pc:sldMk cId="1440146800" sldId="393"/>
        </pc:sldMkLst>
      </pc:sldChg>
      <pc:sldChg chg="del">
        <pc:chgData name="Godderidge, Gary" userId="3412effb-b342-40c9-89d2-b5699927cf09" providerId="ADAL" clId="{A0DED7B7-7331-4D4B-91C2-9DC86B97C68C}" dt="2023-01-04T22:58:25.791" v="31" actId="47"/>
        <pc:sldMkLst>
          <pc:docMk/>
          <pc:sldMk cId="4042229058" sldId="459"/>
        </pc:sldMkLst>
      </pc:sldChg>
      <pc:sldChg chg="del">
        <pc:chgData name="Godderidge, Gary" userId="3412effb-b342-40c9-89d2-b5699927cf09" providerId="ADAL" clId="{A0DED7B7-7331-4D4B-91C2-9DC86B97C68C}" dt="2023-01-04T23:00:11.718" v="76" actId="2696"/>
        <pc:sldMkLst>
          <pc:docMk/>
          <pc:sldMk cId="764375969" sldId="468"/>
        </pc:sldMkLst>
      </pc:sldChg>
      <pc:sldChg chg="add">
        <pc:chgData name="Godderidge, Gary" userId="3412effb-b342-40c9-89d2-b5699927cf09" providerId="ADAL" clId="{A0DED7B7-7331-4D4B-91C2-9DC86B97C68C}" dt="2023-01-04T23:00:17.742" v="77"/>
        <pc:sldMkLst>
          <pc:docMk/>
          <pc:sldMk cId="978303436" sldId="468"/>
        </pc:sldMkLst>
      </pc:sldChg>
      <pc:sldChg chg="del">
        <pc:chgData name="Godderidge, Gary" userId="3412effb-b342-40c9-89d2-b5699927cf09" providerId="ADAL" clId="{A0DED7B7-7331-4D4B-91C2-9DC86B97C68C}" dt="2023-01-04T22:57:58.322" v="25" actId="47"/>
        <pc:sldMkLst>
          <pc:docMk/>
          <pc:sldMk cId="2521667861" sldId="562"/>
        </pc:sldMkLst>
      </pc:sldChg>
      <pc:sldChg chg="del">
        <pc:chgData name="Godderidge, Gary" userId="3412effb-b342-40c9-89d2-b5699927cf09" providerId="ADAL" clId="{A0DED7B7-7331-4D4B-91C2-9DC86B97C68C}" dt="2023-01-04T22:58:25.946" v="32" actId="47"/>
        <pc:sldMkLst>
          <pc:docMk/>
          <pc:sldMk cId="3650794929" sldId="563"/>
        </pc:sldMkLst>
      </pc:sldChg>
      <pc:sldChg chg="del">
        <pc:chgData name="Godderidge, Gary" userId="3412effb-b342-40c9-89d2-b5699927cf09" providerId="ADAL" clId="{A0DED7B7-7331-4D4B-91C2-9DC86B97C68C}" dt="2023-01-04T23:01:17.305" v="84" actId="47"/>
        <pc:sldMkLst>
          <pc:docMk/>
          <pc:sldMk cId="1785057970" sldId="564"/>
        </pc:sldMkLst>
      </pc:sldChg>
      <pc:sldChg chg="add del">
        <pc:chgData name="Godderidge, Gary" userId="3412effb-b342-40c9-89d2-b5699927cf09" providerId="ADAL" clId="{A0DED7B7-7331-4D4B-91C2-9DC86B97C68C}" dt="2023-01-05T00:17:55.340" v="132" actId="47"/>
        <pc:sldMkLst>
          <pc:docMk/>
          <pc:sldMk cId="992980111" sldId="565"/>
        </pc:sldMkLst>
      </pc:sldChg>
      <pc:sldChg chg="modSp del mod">
        <pc:chgData name="Godderidge, Gary" userId="3412effb-b342-40c9-89d2-b5699927cf09" providerId="ADAL" clId="{A0DED7B7-7331-4D4B-91C2-9DC86B97C68C}" dt="2023-01-04T23:00:11.718" v="76" actId="2696"/>
        <pc:sldMkLst>
          <pc:docMk/>
          <pc:sldMk cId="3226659642" sldId="565"/>
        </pc:sldMkLst>
        <pc:spChg chg="mod">
          <ac:chgData name="Godderidge, Gary" userId="3412effb-b342-40c9-89d2-b5699927cf09" providerId="ADAL" clId="{A0DED7B7-7331-4D4B-91C2-9DC86B97C68C}" dt="2023-01-04T02:32:00.330" v="21" actId="20577"/>
          <ac:spMkLst>
            <pc:docMk/>
            <pc:sldMk cId="3226659642" sldId="565"/>
            <ac:spMk id="7" creationId="{C4CA1807-25C9-F781-5558-92C772BB0CB1}"/>
          </ac:spMkLst>
        </pc:spChg>
      </pc:sldChg>
      <pc:sldChg chg="add">
        <pc:chgData name="Godderidge, Gary" userId="3412effb-b342-40c9-89d2-b5699927cf09" providerId="ADAL" clId="{A0DED7B7-7331-4D4B-91C2-9DC86B97C68C}" dt="2023-01-04T22:57:41.810" v="22"/>
        <pc:sldMkLst>
          <pc:docMk/>
          <pc:sldMk cId="3838582117" sldId="566"/>
        </pc:sldMkLst>
      </pc:sldChg>
      <pc:sldChg chg="add">
        <pc:chgData name="Godderidge, Gary" userId="3412effb-b342-40c9-89d2-b5699927cf09" providerId="ADAL" clId="{A0DED7B7-7331-4D4B-91C2-9DC86B97C68C}" dt="2023-01-04T22:57:41.810" v="22"/>
        <pc:sldMkLst>
          <pc:docMk/>
          <pc:sldMk cId="2557285091" sldId="567"/>
        </pc:sldMkLst>
      </pc:sldChg>
      <pc:sldChg chg="add">
        <pc:chgData name="Godderidge, Gary" userId="3412effb-b342-40c9-89d2-b5699927cf09" providerId="ADAL" clId="{A0DED7B7-7331-4D4B-91C2-9DC86B97C68C}" dt="2023-01-04T22:57:41.810" v="22"/>
        <pc:sldMkLst>
          <pc:docMk/>
          <pc:sldMk cId="4096919513" sldId="568"/>
        </pc:sldMkLst>
      </pc:sldChg>
      <pc:sldChg chg="modSp add mod">
        <pc:chgData name="Godderidge, Gary" userId="3412effb-b342-40c9-89d2-b5699927cf09" providerId="ADAL" clId="{A0DED7B7-7331-4D4B-91C2-9DC86B97C68C}" dt="2023-01-05T16:10:37.373" v="144" actId="20577"/>
        <pc:sldMkLst>
          <pc:docMk/>
          <pc:sldMk cId="483881630" sldId="569"/>
        </pc:sldMkLst>
        <pc:spChg chg="mod">
          <ac:chgData name="Godderidge, Gary" userId="3412effb-b342-40c9-89d2-b5699927cf09" providerId="ADAL" clId="{A0DED7B7-7331-4D4B-91C2-9DC86B97C68C}" dt="2023-01-05T16:10:37.373" v="144" actId="20577"/>
          <ac:spMkLst>
            <pc:docMk/>
            <pc:sldMk cId="483881630" sldId="569"/>
            <ac:spMk id="5" creationId="{00000000-0000-0000-0000-000000000000}"/>
          </ac:spMkLst>
        </pc:spChg>
      </pc:sldChg>
      <pc:sldChg chg="modSp add mod">
        <pc:chgData name="Godderidge, Gary" userId="3412effb-b342-40c9-89d2-b5699927cf09" providerId="ADAL" clId="{A0DED7B7-7331-4D4B-91C2-9DC86B97C68C}" dt="2023-01-04T22:58:01.930" v="27" actId="20577"/>
        <pc:sldMkLst>
          <pc:docMk/>
          <pc:sldMk cId="953787249" sldId="570"/>
        </pc:sldMkLst>
        <pc:spChg chg="mod">
          <ac:chgData name="Godderidge, Gary" userId="3412effb-b342-40c9-89d2-b5699927cf09" providerId="ADAL" clId="{A0DED7B7-7331-4D4B-91C2-9DC86B97C68C}" dt="2023-01-04T22:58:01.930" v="27" actId="20577"/>
          <ac:spMkLst>
            <pc:docMk/>
            <pc:sldMk cId="953787249" sldId="570"/>
            <ac:spMk id="5" creationId="{00000000-0000-0000-0000-000000000000}"/>
          </ac:spMkLst>
        </pc:spChg>
      </pc:sldChg>
      <pc:sldChg chg="modSp add mod">
        <pc:chgData name="Godderidge, Gary" userId="3412effb-b342-40c9-89d2-b5699927cf09" providerId="ADAL" clId="{A0DED7B7-7331-4D4B-91C2-9DC86B97C68C}" dt="2023-01-04T22:58:07.260" v="29" actId="20577"/>
        <pc:sldMkLst>
          <pc:docMk/>
          <pc:sldMk cId="2731329299" sldId="571"/>
        </pc:sldMkLst>
        <pc:spChg chg="mod">
          <ac:chgData name="Godderidge, Gary" userId="3412effb-b342-40c9-89d2-b5699927cf09" providerId="ADAL" clId="{A0DED7B7-7331-4D4B-91C2-9DC86B97C68C}" dt="2023-01-04T22:58:07.260" v="29" actId="20577"/>
          <ac:spMkLst>
            <pc:docMk/>
            <pc:sldMk cId="2731329299" sldId="571"/>
            <ac:spMk id="5" creationId="{00000000-0000-0000-0000-000000000000}"/>
          </ac:spMkLst>
        </pc:spChg>
      </pc:sldChg>
      <pc:sldChg chg="modSp add mod">
        <pc:chgData name="Godderidge, Gary" userId="3412effb-b342-40c9-89d2-b5699927cf09" providerId="ADAL" clId="{A0DED7B7-7331-4D4B-91C2-9DC86B97C68C}" dt="2023-01-05T18:27:29.008" v="451" actId="20577"/>
        <pc:sldMkLst>
          <pc:docMk/>
          <pc:sldMk cId="817707942" sldId="572"/>
        </pc:sldMkLst>
        <pc:spChg chg="mod">
          <ac:chgData name="Godderidge, Gary" userId="3412effb-b342-40c9-89d2-b5699927cf09" providerId="ADAL" clId="{A0DED7B7-7331-4D4B-91C2-9DC86B97C68C}" dt="2023-01-05T18:27:29.008" v="451" actId="20577"/>
          <ac:spMkLst>
            <pc:docMk/>
            <pc:sldMk cId="817707942" sldId="572"/>
            <ac:spMk id="6" creationId="{4B3C4027-44CC-E0DC-1832-B3430C9F78A2}"/>
          </ac:spMkLst>
        </pc:spChg>
      </pc:sldChg>
      <pc:sldChg chg="modSp add mod">
        <pc:chgData name="Godderidge, Gary" userId="3412effb-b342-40c9-89d2-b5699927cf09" providerId="ADAL" clId="{A0DED7B7-7331-4D4B-91C2-9DC86B97C68C}" dt="2023-01-04T22:58:39.040" v="68" actId="20577"/>
        <pc:sldMkLst>
          <pc:docMk/>
          <pc:sldMk cId="1063411503" sldId="573"/>
        </pc:sldMkLst>
        <pc:spChg chg="mod">
          <ac:chgData name="Godderidge, Gary" userId="3412effb-b342-40c9-89d2-b5699927cf09" providerId="ADAL" clId="{A0DED7B7-7331-4D4B-91C2-9DC86B97C68C}" dt="2023-01-04T22:58:39.040" v="68" actId="20577"/>
          <ac:spMkLst>
            <pc:docMk/>
            <pc:sldMk cId="1063411503" sldId="573"/>
            <ac:spMk id="5" creationId="{F954CC55-4E73-4E8B-8268-C50E682C590C}"/>
          </ac:spMkLst>
        </pc:spChg>
      </pc:sldChg>
      <pc:sldChg chg="modSp add mod">
        <pc:chgData name="Godderidge, Gary" userId="3412effb-b342-40c9-89d2-b5699927cf09" providerId="ADAL" clId="{A0DED7B7-7331-4D4B-91C2-9DC86B97C68C}" dt="2023-01-05T00:17:01.788" v="130" actId="20577"/>
        <pc:sldMkLst>
          <pc:docMk/>
          <pc:sldMk cId="736033122" sldId="574"/>
        </pc:sldMkLst>
        <pc:spChg chg="mod">
          <ac:chgData name="Godderidge, Gary" userId="3412effb-b342-40c9-89d2-b5699927cf09" providerId="ADAL" clId="{A0DED7B7-7331-4D4B-91C2-9DC86B97C68C}" dt="2023-01-05T00:17:01.788" v="130" actId="20577"/>
          <ac:spMkLst>
            <pc:docMk/>
            <pc:sldMk cId="736033122" sldId="574"/>
            <ac:spMk id="5" creationId="{F954CC55-4E73-4E8B-8268-C50E682C590C}"/>
          </ac:spMkLst>
        </pc:spChg>
      </pc:sldChg>
      <pc:sldChg chg="delSp add setBg delDesignElem">
        <pc:chgData name="Godderidge, Gary" userId="3412effb-b342-40c9-89d2-b5699927cf09" providerId="ADAL" clId="{A0DED7B7-7331-4D4B-91C2-9DC86B97C68C}" dt="2023-01-04T22:59:25.763" v="70"/>
        <pc:sldMkLst>
          <pc:docMk/>
          <pc:sldMk cId="1189045457" sldId="575"/>
        </pc:sldMkLst>
        <pc:spChg chg="del">
          <ac:chgData name="Godderidge, Gary" userId="3412effb-b342-40c9-89d2-b5699927cf09" providerId="ADAL" clId="{A0DED7B7-7331-4D4B-91C2-9DC86B97C68C}" dt="2023-01-04T22:59:25.763" v="70"/>
          <ac:spMkLst>
            <pc:docMk/>
            <pc:sldMk cId="1189045457" sldId="575"/>
            <ac:spMk id="13" creationId="{5B6D324E-2D03-4162-AF1E-D5E32234E254}"/>
          </ac:spMkLst>
        </pc:spChg>
        <pc:spChg chg="del">
          <ac:chgData name="Godderidge, Gary" userId="3412effb-b342-40c9-89d2-b5699927cf09" providerId="ADAL" clId="{A0DED7B7-7331-4D4B-91C2-9DC86B97C68C}" dt="2023-01-04T22:59:25.763" v="70"/>
          <ac:spMkLst>
            <pc:docMk/>
            <pc:sldMk cId="1189045457" sldId="575"/>
            <ac:spMk id="15" creationId="{0B67D982-25C5-4CC2-AA64-276BE3B2CA75}"/>
          </ac:spMkLst>
        </pc:spChg>
      </pc:sldChg>
      <pc:sldChg chg="add">
        <pc:chgData name="Godderidge, Gary" userId="3412effb-b342-40c9-89d2-b5699927cf09" providerId="ADAL" clId="{A0DED7B7-7331-4D4B-91C2-9DC86B97C68C}" dt="2023-01-04T22:59:25.763" v="70"/>
        <pc:sldMkLst>
          <pc:docMk/>
          <pc:sldMk cId="3918311266" sldId="576"/>
        </pc:sldMkLst>
      </pc:sldChg>
      <pc:sldChg chg="add">
        <pc:chgData name="Godderidge, Gary" userId="3412effb-b342-40c9-89d2-b5699927cf09" providerId="ADAL" clId="{A0DED7B7-7331-4D4B-91C2-9DC86B97C68C}" dt="2023-01-04T22:59:25.763" v="70"/>
        <pc:sldMkLst>
          <pc:docMk/>
          <pc:sldMk cId="2304522474" sldId="577"/>
        </pc:sldMkLst>
      </pc:sldChg>
      <pc:sldChg chg="add">
        <pc:chgData name="Godderidge, Gary" userId="3412effb-b342-40c9-89d2-b5699927cf09" providerId="ADAL" clId="{A0DED7B7-7331-4D4B-91C2-9DC86B97C68C}" dt="2023-01-04T22:59:25.763" v="70"/>
        <pc:sldMkLst>
          <pc:docMk/>
          <pc:sldMk cId="3178906108" sldId="578"/>
        </pc:sldMkLst>
      </pc:sldChg>
      <pc:sldChg chg="modSp add">
        <pc:chgData name="Godderidge, Gary" userId="3412effb-b342-40c9-89d2-b5699927cf09" providerId="ADAL" clId="{A0DED7B7-7331-4D4B-91C2-9DC86B97C68C}" dt="2023-01-05T18:28:08.370" v="458" actId="20577"/>
        <pc:sldMkLst>
          <pc:docMk/>
          <pc:sldMk cId="1918358875" sldId="579"/>
        </pc:sldMkLst>
        <pc:spChg chg="mod">
          <ac:chgData name="Godderidge, Gary" userId="3412effb-b342-40c9-89d2-b5699927cf09" providerId="ADAL" clId="{A0DED7B7-7331-4D4B-91C2-9DC86B97C68C}" dt="2023-01-05T18:28:08.370" v="458" actId="20577"/>
          <ac:spMkLst>
            <pc:docMk/>
            <pc:sldMk cId="1918358875" sldId="579"/>
            <ac:spMk id="7" creationId="{A455DD04-D980-483D-89AE-6A11D370DB0A}"/>
          </ac:spMkLst>
        </pc:spChg>
      </pc:sldChg>
      <pc:sldChg chg="add">
        <pc:chgData name="Godderidge, Gary" userId="3412effb-b342-40c9-89d2-b5699927cf09" providerId="ADAL" clId="{A0DED7B7-7331-4D4B-91C2-9DC86B97C68C}" dt="2023-01-04T23:00:46.753" v="83"/>
        <pc:sldMkLst>
          <pc:docMk/>
          <pc:sldMk cId="72393076" sldId="580"/>
        </pc:sldMkLst>
      </pc:sldChg>
      <pc:sldChg chg="add del">
        <pc:chgData name="Godderidge, Gary" userId="3412effb-b342-40c9-89d2-b5699927cf09" providerId="ADAL" clId="{A0DED7B7-7331-4D4B-91C2-9DC86B97C68C}" dt="2023-01-04T23:00:43.497" v="82" actId="2696"/>
        <pc:sldMkLst>
          <pc:docMk/>
          <pc:sldMk cId="1620828467" sldId="580"/>
        </pc:sldMkLst>
      </pc:sldChg>
      <pc:sldChg chg="add">
        <pc:chgData name="Godderidge, Gary" userId="3412effb-b342-40c9-89d2-b5699927cf09" providerId="ADAL" clId="{A0DED7B7-7331-4D4B-91C2-9DC86B97C68C}" dt="2023-01-04T23:00:35.754" v="78"/>
        <pc:sldMkLst>
          <pc:docMk/>
          <pc:sldMk cId="1395270795" sldId="581"/>
        </pc:sldMkLst>
      </pc:sldChg>
      <pc:sldChg chg="add">
        <pc:chgData name="Godderidge, Gary" userId="3412effb-b342-40c9-89d2-b5699927cf09" providerId="ADAL" clId="{A0DED7B7-7331-4D4B-91C2-9DC86B97C68C}" dt="2023-01-05T00:17:52.873" v="131"/>
        <pc:sldMkLst>
          <pc:docMk/>
          <pc:sldMk cId="4118999300" sldId="582"/>
        </pc:sldMkLst>
      </pc:sldChg>
      <pc:sldChg chg="addSp delSp modSp add mod">
        <pc:chgData name="Godderidge, Gary" userId="3412effb-b342-40c9-89d2-b5699927cf09" providerId="ADAL" clId="{A0DED7B7-7331-4D4B-91C2-9DC86B97C68C}" dt="2023-01-05T16:13:48.309" v="265" actId="1076"/>
        <pc:sldMkLst>
          <pc:docMk/>
          <pc:sldMk cId="2395101438" sldId="583"/>
        </pc:sldMkLst>
        <pc:spChg chg="del">
          <ac:chgData name="Godderidge, Gary" userId="3412effb-b342-40c9-89d2-b5699927cf09" providerId="ADAL" clId="{A0DED7B7-7331-4D4B-91C2-9DC86B97C68C}" dt="2023-01-05T16:11:48.019" v="148" actId="478"/>
          <ac:spMkLst>
            <pc:docMk/>
            <pc:sldMk cId="2395101438" sldId="583"/>
            <ac:spMk id="4" creationId="{00000000-0000-0000-0000-000000000000}"/>
          </ac:spMkLst>
        </pc:spChg>
        <pc:spChg chg="mod">
          <ac:chgData name="Godderidge, Gary" userId="3412effb-b342-40c9-89d2-b5699927cf09" providerId="ADAL" clId="{A0DED7B7-7331-4D4B-91C2-9DC86B97C68C}" dt="2023-01-05T16:13:35.333" v="262" actId="14100"/>
          <ac:spMkLst>
            <pc:docMk/>
            <pc:sldMk cId="2395101438" sldId="583"/>
            <ac:spMk id="5" creationId="{00000000-0000-0000-0000-000000000000}"/>
          </ac:spMkLst>
        </pc:spChg>
        <pc:spChg chg="add del mod">
          <ac:chgData name="Godderidge, Gary" userId="3412effb-b342-40c9-89d2-b5699927cf09" providerId="ADAL" clId="{A0DED7B7-7331-4D4B-91C2-9DC86B97C68C}" dt="2023-01-05T16:11:51.518" v="149" actId="478"/>
          <ac:spMkLst>
            <pc:docMk/>
            <pc:sldMk cId="2395101438" sldId="583"/>
            <ac:spMk id="9" creationId="{52D457B8-7123-69A8-61EA-F0ED5D11833A}"/>
          </ac:spMkLst>
        </pc:spChg>
        <pc:picChg chg="add mod">
          <ac:chgData name="Godderidge, Gary" userId="3412effb-b342-40c9-89d2-b5699927cf09" providerId="ADAL" clId="{A0DED7B7-7331-4D4B-91C2-9DC86B97C68C}" dt="2023-01-05T16:13:48.309" v="265" actId="1076"/>
          <ac:picMkLst>
            <pc:docMk/>
            <pc:sldMk cId="2395101438" sldId="583"/>
            <ac:picMk id="3" creationId="{03AD32C3-BB7D-94ED-5F04-FE545ED0AF4A}"/>
          </ac:picMkLst>
        </pc:picChg>
        <pc:picChg chg="del">
          <ac:chgData name="Godderidge, Gary" userId="3412effb-b342-40c9-89d2-b5699927cf09" providerId="ADAL" clId="{A0DED7B7-7331-4D4B-91C2-9DC86B97C68C}" dt="2023-01-05T16:10:47.113" v="146" actId="478"/>
          <ac:picMkLst>
            <pc:docMk/>
            <pc:sldMk cId="2395101438" sldId="583"/>
            <ac:picMk id="7" creationId="{00000000-0000-0000-0000-000000000000}"/>
          </ac:picMkLst>
        </pc:picChg>
      </pc:sldChg>
    </pc:docChg>
  </pc:docChgLst>
  <pc:docChgLst>
    <pc:chgData name="Godderidge, Gary" userId="3412effb-b342-40c9-89d2-b5699927cf09" providerId="ADAL" clId="{C8F3516E-B762-463D-A6E2-1EB6BDC3611B}"/>
    <pc:docChg chg="custSel modSld">
      <pc:chgData name="Godderidge, Gary" userId="3412effb-b342-40c9-89d2-b5699927cf09" providerId="ADAL" clId="{C8F3516E-B762-463D-A6E2-1EB6BDC3611B}" dt="2022-12-14T19:43:08.934" v="573" actId="20577"/>
      <pc:docMkLst>
        <pc:docMk/>
      </pc:docMkLst>
      <pc:sldChg chg="modSp mod">
        <pc:chgData name="Godderidge, Gary" userId="3412effb-b342-40c9-89d2-b5699927cf09" providerId="ADAL" clId="{C8F3516E-B762-463D-A6E2-1EB6BDC3611B}" dt="2022-12-14T17:56:27.114" v="20" actId="20577"/>
        <pc:sldMkLst>
          <pc:docMk/>
          <pc:sldMk cId="1139973589" sldId="257"/>
        </pc:sldMkLst>
        <pc:spChg chg="mod">
          <ac:chgData name="Godderidge, Gary" userId="3412effb-b342-40c9-89d2-b5699927cf09" providerId="ADAL" clId="{C8F3516E-B762-463D-A6E2-1EB6BDC3611B}" dt="2022-12-14T17:56:27.114" v="20" actId="20577"/>
          <ac:spMkLst>
            <pc:docMk/>
            <pc:sldMk cId="1139973589" sldId="257"/>
            <ac:spMk id="2" creationId="{0DDB5BC3-A57E-405A-86CC-AFF093145FB3}"/>
          </ac:spMkLst>
        </pc:spChg>
      </pc:sldChg>
      <pc:sldChg chg="modSp mod">
        <pc:chgData name="Godderidge, Gary" userId="3412effb-b342-40c9-89d2-b5699927cf09" providerId="ADAL" clId="{C8F3516E-B762-463D-A6E2-1EB6BDC3611B}" dt="2022-12-14T17:56:41.854" v="56" actId="20577"/>
        <pc:sldMkLst>
          <pc:docMk/>
          <pc:sldMk cId="4042229058" sldId="459"/>
        </pc:sldMkLst>
        <pc:spChg chg="mod">
          <ac:chgData name="Godderidge, Gary" userId="3412effb-b342-40c9-89d2-b5699927cf09" providerId="ADAL" clId="{C8F3516E-B762-463D-A6E2-1EB6BDC3611B}" dt="2022-12-14T17:56:41.854" v="56" actId="20577"/>
          <ac:spMkLst>
            <pc:docMk/>
            <pc:sldMk cId="4042229058" sldId="459"/>
            <ac:spMk id="5" creationId="{F954CC55-4E73-4E8B-8268-C50E682C590C}"/>
          </ac:spMkLst>
        </pc:spChg>
      </pc:sldChg>
      <pc:sldChg chg="modSp mod">
        <pc:chgData name="Godderidge, Gary" userId="3412effb-b342-40c9-89d2-b5699927cf09" providerId="ADAL" clId="{C8F3516E-B762-463D-A6E2-1EB6BDC3611B}" dt="2022-12-14T17:59:51.762" v="568" actId="20577"/>
        <pc:sldMkLst>
          <pc:docMk/>
          <pc:sldMk cId="764375969" sldId="468"/>
        </pc:sldMkLst>
        <pc:spChg chg="mod">
          <ac:chgData name="Godderidge, Gary" userId="3412effb-b342-40c9-89d2-b5699927cf09" providerId="ADAL" clId="{C8F3516E-B762-463D-A6E2-1EB6BDC3611B}" dt="2022-12-14T17:57:06.919" v="109" actId="20577"/>
          <ac:spMkLst>
            <pc:docMk/>
            <pc:sldMk cId="764375969" sldId="468"/>
            <ac:spMk id="2" creationId="{D0846CB5-9ADE-4AA0-ACA4-0BF8F86CAF12}"/>
          </ac:spMkLst>
        </pc:spChg>
        <pc:graphicFrameChg chg="modGraphic">
          <ac:chgData name="Godderidge, Gary" userId="3412effb-b342-40c9-89d2-b5699927cf09" providerId="ADAL" clId="{C8F3516E-B762-463D-A6E2-1EB6BDC3611B}" dt="2022-12-14T17:59:51.762" v="568" actId="20577"/>
          <ac:graphicFrameMkLst>
            <pc:docMk/>
            <pc:sldMk cId="764375969" sldId="468"/>
            <ac:graphicFrameMk id="6" creationId="{285DA302-1F26-1002-4E5B-9A39775DF7B0}"/>
          </ac:graphicFrameMkLst>
        </pc:graphicFrameChg>
      </pc:sldChg>
      <pc:sldChg chg="modSp mod">
        <pc:chgData name="Godderidge, Gary" userId="3412effb-b342-40c9-89d2-b5699927cf09" providerId="ADAL" clId="{C8F3516E-B762-463D-A6E2-1EB6BDC3611B}" dt="2022-12-14T17:57:00.272" v="107" actId="20577"/>
        <pc:sldMkLst>
          <pc:docMk/>
          <pc:sldMk cId="3650794929" sldId="563"/>
        </pc:sldMkLst>
        <pc:spChg chg="mod">
          <ac:chgData name="Godderidge, Gary" userId="3412effb-b342-40c9-89d2-b5699927cf09" providerId="ADAL" clId="{C8F3516E-B762-463D-A6E2-1EB6BDC3611B}" dt="2022-12-14T17:57:00.272" v="107" actId="20577"/>
          <ac:spMkLst>
            <pc:docMk/>
            <pc:sldMk cId="3650794929" sldId="563"/>
            <ac:spMk id="5" creationId="{F954CC55-4E73-4E8B-8268-C50E682C590C}"/>
          </ac:spMkLst>
        </pc:spChg>
      </pc:sldChg>
      <pc:sldChg chg="modSp mod">
        <pc:chgData name="Godderidge, Gary" userId="3412effb-b342-40c9-89d2-b5699927cf09" providerId="ADAL" clId="{C8F3516E-B762-463D-A6E2-1EB6BDC3611B}" dt="2022-12-14T19:43:08.934" v="573" actId="20577"/>
        <pc:sldMkLst>
          <pc:docMk/>
          <pc:sldMk cId="3226659642" sldId="565"/>
        </pc:sldMkLst>
        <pc:spChg chg="mod">
          <ac:chgData name="Godderidge, Gary" userId="3412effb-b342-40c9-89d2-b5699927cf09" providerId="ADAL" clId="{C8F3516E-B762-463D-A6E2-1EB6BDC3611B}" dt="2022-12-14T19:43:08.934" v="573" actId="20577"/>
          <ac:spMkLst>
            <pc:docMk/>
            <pc:sldMk cId="3226659642" sldId="565"/>
            <ac:spMk id="7" creationId="{C4CA1807-25C9-F781-5558-92C772BB0CB1}"/>
          </ac:spMkLst>
        </pc:spChg>
      </pc:sldChg>
    </pc:docChg>
  </pc:docChgLst>
  <pc:docChgLst>
    <pc:chgData name="Park, Cayden" userId="S::caydenpark@byui.edu::25147e8d-af37-4510-8b9e-dff069f7e859" providerId="AD" clId="Web-{5FAA8719-9D90-43B7-A811-79E5DE7698FE}"/>
    <pc:docChg chg="modSld sldOrd">
      <pc:chgData name="Park, Cayden" userId="S::caydenpark@byui.edu::25147e8d-af37-4510-8b9e-dff069f7e859" providerId="AD" clId="Web-{5FAA8719-9D90-43B7-A811-79E5DE7698FE}" dt="2023-01-13T03:05:49.094" v="2"/>
      <pc:docMkLst>
        <pc:docMk/>
      </pc:docMkLst>
      <pc:sldChg chg="ord">
        <pc:chgData name="Park, Cayden" userId="S::caydenpark@byui.edu::25147e8d-af37-4510-8b9e-dff069f7e859" providerId="AD" clId="Web-{5FAA8719-9D90-43B7-A811-79E5DE7698FE}" dt="2023-01-13T03:05:49.094" v="2"/>
        <pc:sldMkLst>
          <pc:docMk/>
          <pc:sldMk cId="72393076" sldId="580"/>
        </pc:sldMkLst>
      </pc:sldChg>
      <pc:sldChg chg="modSp">
        <pc:chgData name="Park, Cayden" userId="S::caydenpark@byui.edu::25147e8d-af37-4510-8b9e-dff069f7e859" providerId="AD" clId="Web-{5FAA8719-9D90-43B7-A811-79E5DE7698FE}" dt="2023-01-13T03:01:04.304" v="1" actId="20577"/>
        <pc:sldMkLst>
          <pc:docMk/>
          <pc:sldMk cId="3260160575" sldId="592"/>
        </pc:sldMkLst>
        <pc:spChg chg="mod">
          <ac:chgData name="Park, Cayden" userId="S::caydenpark@byui.edu::25147e8d-af37-4510-8b9e-dff069f7e859" providerId="AD" clId="Web-{5FAA8719-9D90-43B7-A811-79E5DE7698FE}" dt="2023-01-13T03:01:04.304" v="1" actId="20577"/>
          <ac:spMkLst>
            <pc:docMk/>
            <pc:sldMk cId="3260160575" sldId="592"/>
            <ac:spMk id="5" creationId="{F954CC55-4E73-4E8B-8268-C50E682C590C}"/>
          </ac:spMkLst>
        </pc:spChg>
      </pc:sldChg>
    </pc:docChg>
  </pc:docChgLst>
  <pc:docChgLst>
    <pc:chgData name="Godderidge, Gary" userId="3412effb-b342-40c9-89d2-b5699927cf09" providerId="ADAL" clId="{AFF1822D-39B5-4BF1-99A4-497AC11D7AF6}"/>
    <pc:docChg chg="undo custSel addSld delSld modSld sldOrd">
      <pc:chgData name="Godderidge, Gary" userId="3412effb-b342-40c9-89d2-b5699927cf09" providerId="ADAL" clId="{AFF1822D-39B5-4BF1-99A4-497AC11D7AF6}" dt="2022-09-12T14:30:58.988" v="4820" actId="26606"/>
      <pc:docMkLst>
        <pc:docMk/>
      </pc:docMkLst>
      <pc:sldChg chg="modSp mod">
        <pc:chgData name="Godderidge, Gary" userId="3412effb-b342-40c9-89d2-b5699927cf09" providerId="ADAL" clId="{AFF1822D-39B5-4BF1-99A4-497AC11D7AF6}" dt="2022-09-06T19:47:16.407" v="2897" actId="1036"/>
        <pc:sldMkLst>
          <pc:docMk/>
          <pc:sldMk cId="1139973589" sldId="257"/>
        </pc:sldMkLst>
        <pc:spChg chg="mod">
          <ac:chgData name="Godderidge, Gary" userId="3412effb-b342-40c9-89d2-b5699927cf09" providerId="ADAL" clId="{AFF1822D-39B5-4BF1-99A4-497AC11D7AF6}" dt="2022-09-06T19:47:16.407" v="2897" actId="1036"/>
          <ac:spMkLst>
            <pc:docMk/>
            <pc:sldMk cId="1139973589" sldId="257"/>
            <ac:spMk id="2" creationId="{0DDB5BC3-A57E-405A-86CC-AFF093145FB3}"/>
          </ac:spMkLst>
        </pc:spChg>
        <pc:spChg chg="mod">
          <ac:chgData name="Godderidge, Gary" userId="3412effb-b342-40c9-89d2-b5699927cf09" providerId="ADAL" clId="{AFF1822D-39B5-4BF1-99A4-497AC11D7AF6}" dt="2022-09-06T19:46:19.674" v="2894" actId="1076"/>
          <ac:spMkLst>
            <pc:docMk/>
            <pc:sldMk cId="1139973589" sldId="257"/>
            <ac:spMk id="3" creationId="{4236E73B-E552-423A-8921-DD8A46E88548}"/>
          </ac:spMkLst>
        </pc:spChg>
      </pc:sldChg>
      <pc:sldChg chg="del">
        <pc:chgData name="Godderidge, Gary" userId="3412effb-b342-40c9-89d2-b5699927cf09" providerId="ADAL" clId="{AFF1822D-39B5-4BF1-99A4-497AC11D7AF6}" dt="2022-08-23T20:17:56.216" v="21" actId="47"/>
        <pc:sldMkLst>
          <pc:docMk/>
          <pc:sldMk cId="1365579720" sldId="263"/>
        </pc:sldMkLst>
      </pc:sldChg>
      <pc:sldChg chg="modSp mod">
        <pc:chgData name="Godderidge, Gary" userId="3412effb-b342-40c9-89d2-b5699927cf09" providerId="ADAL" clId="{AFF1822D-39B5-4BF1-99A4-497AC11D7AF6}" dt="2022-09-12T14:10:21.096" v="4375" actId="20577"/>
        <pc:sldMkLst>
          <pc:docMk/>
          <pc:sldMk cId="337048783" sldId="264"/>
        </pc:sldMkLst>
        <pc:spChg chg="mod">
          <ac:chgData name="Godderidge, Gary" userId="3412effb-b342-40c9-89d2-b5699927cf09" providerId="ADAL" clId="{AFF1822D-39B5-4BF1-99A4-497AC11D7AF6}" dt="2022-09-12T14:10:21.096" v="4375" actId="20577"/>
          <ac:spMkLst>
            <pc:docMk/>
            <pc:sldMk cId="337048783" sldId="264"/>
            <ac:spMk id="2" creationId="{8CEBA63B-6E1C-4811-8B70-20DE4435135B}"/>
          </ac:spMkLst>
        </pc:spChg>
        <pc:spChg chg="mod">
          <ac:chgData name="Godderidge, Gary" userId="3412effb-b342-40c9-89d2-b5699927cf09" providerId="ADAL" clId="{AFF1822D-39B5-4BF1-99A4-497AC11D7AF6}" dt="2022-09-12T00:53:12.817" v="4151" actId="20577"/>
          <ac:spMkLst>
            <pc:docMk/>
            <pc:sldMk cId="337048783" sldId="264"/>
            <ac:spMk id="5" creationId="{F954CC55-4E73-4E8B-8268-C50E682C590C}"/>
          </ac:spMkLst>
        </pc:spChg>
      </pc:sldChg>
      <pc:sldChg chg="modSp mod">
        <pc:chgData name="Godderidge, Gary" userId="3412effb-b342-40c9-89d2-b5699927cf09" providerId="ADAL" clId="{AFF1822D-39B5-4BF1-99A4-497AC11D7AF6}" dt="2022-09-12T01:05:09.324" v="4244" actId="27636"/>
        <pc:sldMkLst>
          <pc:docMk/>
          <pc:sldMk cId="3226727109" sldId="266"/>
        </pc:sldMkLst>
        <pc:spChg chg="mod">
          <ac:chgData name="Godderidge, Gary" userId="3412effb-b342-40c9-89d2-b5699927cf09" providerId="ADAL" clId="{AFF1822D-39B5-4BF1-99A4-497AC11D7AF6}" dt="2022-09-12T00:59:32.078" v="4156" actId="1076"/>
          <ac:spMkLst>
            <pc:docMk/>
            <pc:sldMk cId="3226727109" sldId="266"/>
            <ac:spMk id="2" creationId="{D0846CB5-9ADE-4AA0-ACA4-0BF8F86CAF12}"/>
          </ac:spMkLst>
        </pc:spChg>
        <pc:spChg chg="mod">
          <ac:chgData name="Godderidge, Gary" userId="3412effb-b342-40c9-89d2-b5699927cf09" providerId="ADAL" clId="{AFF1822D-39B5-4BF1-99A4-497AC11D7AF6}" dt="2022-09-12T01:05:09.324" v="4244" actId="27636"/>
          <ac:spMkLst>
            <pc:docMk/>
            <pc:sldMk cId="3226727109" sldId="266"/>
            <ac:spMk id="5" creationId="{52897FD5-C73A-4F97-A940-555AD4ED3CA0}"/>
          </ac:spMkLst>
        </pc:spChg>
      </pc:sldChg>
      <pc:sldChg chg="modSp mod">
        <pc:chgData name="Godderidge, Gary" userId="3412effb-b342-40c9-89d2-b5699927cf09" providerId="ADAL" clId="{AFF1822D-39B5-4BF1-99A4-497AC11D7AF6}" dt="2022-09-12T01:00:27.754" v="4174" actId="27636"/>
        <pc:sldMkLst>
          <pc:docMk/>
          <pc:sldMk cId="3251755130" sldId="267"/>
        </pc:sldMkLst>
        <pc:spChg chg="mod">
          <ac:chgData name="Godderidge, Gary" userId="3412effb-b342-40c9-89d2-b5699927cf09" providerId="ADAL" clId="{AFF1822D-39B5-4BF1-99A4-497AC11D7AF6}" dt="2022-09-12T01:00:16.426" v="4169" actId="14100"/>
          <ac:spMkLst>
            <pc:docMk/>
            <pc:sldMk cId="3251755130" sldId="267"/>
            <ac:spMk id="2" creationId="{D0846CB5-9ADE-4AA0-ACA4-0BF8F86CAF12}"/>
          </ac:spMkLst>
        </pc:spChg>
        <pc:spChg chg="mod">
          <ac:chgData name="Godderidge, Gary" userId="3412effb-b342-40c9-89d2-b5699927cf09" providerId="ADAL" clId="{AFF1822D-39B5-4BF1-99A4-497AC11D7AF6}" dt="2022-09-12T01:00:27.754" v="4174" actId="27636"/>
          <ac:spMkLst>
            <pc:docMk/>
            <pc:sldMk cId="3251755130" sldId="267"/>
            <ac:spMk id="5" creationId="{52897FD5-C73A-4F97-A940-555AD4ED3CA0}"/>
          </ac:spMkLst>
        </pc:spChg>
      </pc:sldChg>
      <pc:sldChg chg="modSp mod ord">
        <pc:chgData name="Godderidge, Gary" userId="3412effb-b342-40c9-89d2-b5699927cf09" providerId="ADAL" clId="{AFF1822D-39B5-4BF1-99A4-497AC11D7AF6}" dt="2022-09-07T22:38:26.280" v="3477" actId="20577"/>
        <pc:sldMkLst>
          <pc:docMk/>
          <pc:sldMk cId="725136819" sldId="269"/>
        </pc:sldMkLst>
        <pc:spChg chg="mod">
          <ac:chgData name="Godderidge, Gary" userId="3412effb-b342-40c9-89d2-b5699927cf09" providerId="ADAL" clId="{AFF1822D-39B5-4BF1-99A4-497AC11D7AF6}" dt="2022-09-07T22:38:26.280" v="3477" actId="20577"/>
          <ac:spMkLst>
            <pc:docMk/>
            <pc:sldMk cId="725136819" sldId="269"/>
            <ac:spMk id="5" creationId="{52897FD5-C73A-4F97-A940-555AD4ED3CA0}"/>
          </ac:spMkLst>
        </pc:spChg>
      </pc:sldChg>
      <pc:sldChg chg="modSp mod">
        <pc:chgData name="Godderidge, Gary" userId="3412effb-b342-40c9-89d2-b5699927cf09" providerId="ADAL" clId="{AFF1822D-39B5-4BF1-99A4-497AC11D7AF6}" dt="2022-09-12T01:03:10.494" v="4238" actId="20577"/>
        <pc:sldMkLst>
          <pc:docMk/>
          <pc:sldMk cId="3761422374" sldId="271"/>
        </pc:sldMkLst>
        <pc:spChg chg="mod">
          <ac:chgData name="Godderidge, Gary" userId="3412effb-b342-40c9-89d2-b5699927cf09" providerId="ADAL" clId="{AFF1822D-39B5-4BF1-99A4-497AC11D7AF6}" dt="2022-09-12T01:03:10.494" v="4238" actId="20577"/>
          <ac:spMkLst>
            <pc:docMk/>
            <pc:sldMk cId="3761422374" sldId="271"/>
            <ac:spMk id="5" creationId="{52897FD5-C73A-4F97-A940-555AD4ED3CA0}"/>
          </ac:spMkLst>
        </pc:spChg>
        <pc:picChg chg="mod">
          <ac:chgData name="Godderidge, Gary" userId="3412effb-b342-40c9-89d2-b5699927cf09" providerId="ADAL" clId="{AFF1822D-39B5-4BF1-99A4-497AC11D7AF6}" dt="2022-08-30T21:26:53.140" v="2256" actId="1076"/>
          <ac:picMkLst>
            <pc:docMk/>
            <pc:sldMk cId="3761422374" sldId="271"/>
            <ac:picMk id="7" creationId="{EF34C3FD-2ED0-4D93-A55B-7C441D7FFFA1}"/>
          </ac:picMkLst>
        </pc:picChg>
        <pc:picChg chg="mod">
          <ac:chgData name="Godderidge, Gary" userId="3412effb-b342-40c9-89d2-b5699927cf09" providerId="ADAL" clId="{AFF1822D-39B5-4BF1-99A4-497AC11D7AF6}" dt="2022-08-30T21:26:55.276" v="2257" actId="1076"/>
          <ac:picMkLst>
            <pc:docMk/>
            <pc:sldMk cId="3761422374" sldId="271"/>
            <ac:picMk id="2050" creationId="{4989C68A-FE8D-44BD-A359-92B4964BBE22}"/>
          </ac:picMkLst>
        </pc:picChg>
      </pc:sldChg>
      <pc:sldChg chg="addSp delSp modSp mod">
        <pc:chgData name="Godderidge, Gary" userId="3412effb-b342-40c9-89d2-b5699927cf09" providerId="ADAL" clId="{AFF1822D-39B5-4BF1-99A4-497AC11D7AF6}" dt="2022-09-12T14:30:21.908" v="4816" actId="1036"/>
        <pc:sldMkLst>
          <pc:docMk/>
          <pc:sldMk cId="618447034" sldId="272"/>
        </pc:sldMkLst>
        <pc:spChg chg="mod">
          <ac:chgData name="Godderidge, Gary" userId="3412effb-b342-40c9-89d2-b5699927cf09" providerId="ADAL" clId="{AFF1822D-39B5-4BF1-99A4-497AC11D7AF6}" dt="2022-09-12T14:30:05.529" v="4813" actId="1076"/>
          <ac:spMkLst>
            <pc:docMk/>
            <pc:sldMk cId="618447034" sldId="272"/>
            <ac:spMk id="2" creationId="{D0846CB5-9ADE-4AA0-ACA4-0BF8F86CAF12}"/>
          </ac:spMkLst>
        </pc:spChg>
        <pc:spChg chg="mod">
          <ac:chgData name="Godderidge, Gary" userId="3412effb-b342-40c9-89d2-b5699927cf09" providerId="ADAL" clId="{AFF1822D-39B5-4BF1-99A4-497AC11D7AF6}" dt="2022-09-12T14:30:08.289" v="4814" actId="1076"/>
          <ac:spMkLst>
            <pc:docMk/>
            <pc:sldMk cId="618447034" sldId="272"/>
            <ac:spMk id="5" creationId="{52897FD5-C73A-4F97-A940-555AD4ED3CA0}"/>
          </ac:spMkLst>
        </pc:spChg>
        <pc:picChg chg="del">
          <ac:chgData name="Godderidge, Gary" userId="3412effb-b342-40c9-89d2-b5699927cf09" providerId="ADAL" clId="{AFF1822D-39B5-4BF1-99A4-497AC11D7AF6}" dt="2022-09-12T14:29:55.950" v="4809" actId="478"/>
          <ac:picMkLst>
            <pc:docMk/>
            <pc:sldMk cId="618447034" sldId="272"/>
            <ac:picMk id="7" creationId="{C7666308-A027-4C62-9EAE-5D48B1E95BEB}"/>
          </ac:picMkLst>
        </pc:picChg>
        <pc:picChg chg="add mod">
          <ac:chgData name="Godderidge, Gary" userId="3412effb-b342-40c9-89d2-b5699927cf09" providerId="ADAL" clId="{AFF1822D-39B5-4BF1-99A4-497AC11D7AF6}" dt="2022-09-12T14:30:21.908" v="4816" actId="1036"/>
          <ac:picMkLst>
            <pc:docMk/>
            <pc:sldMk cId="618447034" sldId="272"/>
            <ac:picMk id="8" creationId="{71334284-9338-05D9-8EA5-4D099FBBA4E5}"/>
          </ac:picMkLst>
        </pc:picChg>
      </pc:sldChg>
      <pc:sldChg chg="modSp mod">
        <pc:chgData name="Godderidge, Gary" userId="3412effb-b342-40c9-89d2-b5699927cf09" providerId="ADAL" clId="{AFF1822D-39B5-4BF1-99A4-497AC11D7AF6}" dt="2022-09-12T01:03:41.056" v="4240" actId="12"/>
        <pc:sldMkLst>
          <pc:docMk/>
          <pc:sldMk cId="2090012305" sldId="273"/>
        </pc:sldMkLst>
        <pc:spChg chg="mod">
          <ac:chgData name="Godderidge, Gary" userId="3412effb-b342-40c9-89d2-b5699927cf09" providerId="ADAL" clId="{AFF1822D-39B5-4BF1-99A4-497AC11D7AF6}" dt="2022-09-12T01:03:41.056" v="4240" actId="12"/>
          <ac:spMkLst>
            <pc:docMk/>
            <pc:sldMk cId="2090012305" sldId="273"/>
            <ac:spMk id="5" creationId="{52897FD5-C73A-4F97-A940-555AD4ED3CA0}"/>
          </ac:spMkLst>
        </pc:spChg>
      </pc:sldChg>
      <pc:sldChg chg="del">
        <pc:chgData name="Godderidge, Gary" userId="3412effb-b342-40c9-89d2-b5699927cf09" providerId="ADAL" clId="{AFF1822D-39B5-4BF1-99A4-497AC11D7AF6}" dt="2022-09-12T00:52:06.739" v="4096" actId="2696"/>
        <pc:sldMkLst>
          <pc:docMk/>
          <pc:sldMk cId="4071705380" sldId="274"/>
        </pc:sldMkLst>
      </pc:sldChg>
      <pc:sldChg chg="delSp add setBg delDesignElem">
        <pc:chgData name="Godderidge, Gary" userId="3412effb-b342-40c9-89d2-b5699927cf09" providerId="ADAL" clId="{AFF1822D-39B5-4BF1-99A4-497AC11D7AF6}" dt="2022-09-12T00:52:10.508" v="4098"/>
        <pc:sldMkLst>
          <pc:docMk/>
          <pc:sldMk cId="4263437459" sldId="274"/>
        </pc:sldMkLst>
        <pc:spChg chg="del">
          <ac:chgData name="Godderidge, Gary" userId="3412effb-b342-40c9-89d2-b5699927cf09" providerId="ADAL" clId="{AFF1822D-39B5-4BF1-99A4-497AC11D7AF6}" dt="2022-09-12T00:52:10.508" v="4098"/>
          <ac:spMkLst>
            <pc:docMk/>
            <pc:sldMk cId="4263437459" sldId="274"/>
            <ac:spMk id="15" creationId="{5B6D324E-2D03-4162-AF1E-D5E32234E254}"/>
          </ac:spMkLst>
        </pc:spChg>
        <pc:spChg chg="del">
          <ac:chgData name="Godderidge, Gary" userId="3412effb-b342-40c9-89d2-b5699927cf09" providerId="ADAL" clId="{AFF1822D-39B5-4BF1-99A4-497AC11D7AF6}" dt="2022-09-12T00:52:10.508" v="4098"/>
          <ac:spMkLst>
            <pc:docMk/>
            <pc:sldMk cId="4263437459" sldId="274"/>
            <ac:spMk id="17" creationId="{0B67D982-25C5-4CC2-AA64-276BE3B2CA75}"/>
          </ac:spMkLst>
        </pc:spChg>
      </pc:sldChg>
      <pc:sldChg chg="modSp mod">
        <pc:chgData name="Godderidge, Gary" userId="3412effb-b342-40c9-89d2-b5699927cf09" providerId="ADAL" clId="{AFF1822D-39B5-4BF1-99A4-497AC11D7AF6}" dt="2022-08-30T20:32:36.888" v="720" actId="20577"/>
        <pc:sldMkLst>
          <pc:docMk/>
          <pc:sldMk cId="849860443" sldId="278"/>
        </pc:sldMkLst>
        <pc:spChg chg="mod">
          <ac:chgData name="Godderidge, Gary" userId="3412effb-b342-40c9-89d2-b5699927cf09" providerId="ADAL" clId="{AFF1822D-39B5-4BF1-99A4-497AC11D7AF6}" dt="2022-08-30T20:32:36.888" v="720" actId="20577"/>
          <ac:spMkLst>
            <pc:docMk/>
            <pc:sldMk cId="849860443" sldId="278"/>
            <ac:spMk id="10" creationId="{7C9C9576-CA46-43B5-8799-7B5806F3B6DB}"/>
          </ac:spMkLst>
        </pc:spChg>
      </pc:sldChg>
      <pc:sldChg chg="ord">
        <pc:chgData name="Godderidge, Gary" userId="3412effb-b342-40c9-89d2-b5699927cf09" providerId="ADAL" clId="{AFF1822D-39B5-4BF1-99A4-497AC11D7AF6}" dt="2022-08-30T20:38:46.382" v="1109" actId="20578"/>
        <pc:sldMkLst>
          <pc:docMk/>
          <pc:sldMk cId="4293466237" sldId="279"/>
        </pc:sldMkLst>
      </pc:sldChg>
      <pc:sldChg chg="delSp add setBg delDesignElem">
        <pc:chgData name="Godderidge, Gary" userId="3412effb-b342-40c9-89d2-b5699927cf09" providerId="ADAL" clId="{AFF1822D-39B5-4BF1-99A4-497AC11D7AF6}" dt="2022-08-23T20:17:54.189" v="20"/>
        <pc:sldMkLst>
          <pc:docMk/>
          <pc:sldMk cId="1887752962" sldId="280"/>
        </pc:sldMkLst>
        <pc:spChg chg="del">
          <ac:chgData name="Godderidge, Gary" userId="3412effb-b342-40c9-89d2-b5699927cf09" providerId="ADAL" clId="{AFF1822D-39B5-4BF1-99A4-497AC11D7AF6}" dt="2022-08-23T20:17:54.189" v="20"/>
          <ac:spMkLst>
            <pc:docMk/>
            <pc:sldMk cId="1887752962" sldId="280"/>
            <ac:spMk id="13" creationId="{F1ACBE00-0221-433D-8EA5-D9D7B45F35BE}"/>
          </ac:spMkLst>
        </pc:spChg>
        <pc:spChg chg="del">
          <ac:chgData name="Godderidge, Gary" userId="3412effb-b342-40c9-89d2-b5699927cf09" providerId="ADAL" clId="{AFF1822D-39B5-4BF1-99A4-497AC11D7AF6}" dt="2022-08-23T20:17:54.189" v="20"/>
          <ac:spMkLst>
            <pc:docMk/>
            <pc:sldMk cId="1887752962" sldId="280"/>
            <ac:spMk id="15" creationId="{EFB0C39A-F8CA-4A79-AFFC-E9780FB1991A}"/>
          </ac:spMkLst>
        </pc:spChg>
      </pc:sldChg>
      <pc:sldChg chg="addSp delSp modSp add del mod setBg delDesignElem">
        <pc:chgData name="Godderidge, Gary" userId="3412effb-b342-40c9-89d2-b5699927cf09" providerId="ADAL" clId="{AFF1822D-39B5-4BF1-99A4-497AC11D7AF6}" dt="2022-09-06T19:09:26.595" v="2599" actId="2696"/>
        <pc:sldMkLst>
          <pc:docMk/>
          <pc:sldMk cId="2131108729" sldId="281"/>
        </pc:sldMkLst>
        <pc:spChg chg="mod">
          <ac:chgData name="Godderidge, Gary" userId="3412effb-b342-40c9-89d2-b5699927cf09" providerId="ADAL" clId="{AFF1822D-39B5-4BF1-99A4-497AC11D7AF6}" dt="2022-08-26T21:41:45.237" v="658" actId="1076"/>
          <ac:spMkLst>
            <pc:docMk/>
            <pc:sldMk cId="2131108729" sldId="281"/>
            <ac:spMk id="2" creationId="{D0846CB5-9ADE-4AA0-ACA4-0BF8F86CAF12}"/>
          </ac:spMkLst>
        </pc:spChg>
        <pc:spChg chg="del">
          <ac:chgData name="Godderidge, Gary" userId="3412effb-b342-40c9-89d2-b5699927cf09" providerId="ADAL" clId="{AFF1822D-39B5-4BF1-99A4-497AC11D7AF6}" dt="2022-08-26T21:33:59.520" v="49" actId="478"/>
          <ac:spMkLst>
            <pc:docMk/>
            <pc:sldMk cId="2131108729" sldId="281"/>
            <ac:spMk id="5" creationId="{52897FD5-C73A-4F97-A940-555AD4ED3CA0}"/>
          </ac:spMkLst>
        </pc:spChg>
        <pc:spChg chg="add mod">
          <ac:chgData name="Godderidge, Gary" userId="3412effb-b342-40c9-89d2-b5699927cf09" providerId="ADAL" clId="{AFF1822D-39B5-4BF1-99A4-497AC11D7AF6}" dt="2022-08-30T20:40:55.448" v="1258" actId="1076"/>
          <ac:spMkLst>
            <pc:docMk/>
            <pc:sldMk cId="2131108729" sldId="281"/>
            <ac:spMk id="5" creationId="{A2647F3A-D0D8-566F-5C6E-638A5F637875}"/>
          </ac:spMkLst>
        </pc:spChg>
        <pc:spChg chg="add del">
          <ac:chgData name="Godderidge, Gary" userId="3412effb-b342-40c9-89d2-b5699927cf09" providerId="ADAL" clId="{AFF1822D-39B5-4BF1-99A4-497AC11D7AF6}" dt="2022-09-06T19:08:18.870" v="2585" actId="22"/>
          <ac:spMkLst>
            <pc:docMk/>
            <pc:sldMk cId="2131108729" sldId="281"/>
            <ac:spMk id="8" creationId="{30235627-450A-99FB-4F91-BAEFA6FBD61F}"/>
          </ac:spMkLst>
        </pc:spChg>
        <pc:spChg chg="del">
          <ac:chgData name="Godderidge, Gary" userId="3412effb-b342-40c9-89d2-b5699927cf09" providerId="ADAL" clId="{AFF1822D-39B5-4BF1-99A4-497AC11D7AF6}" dt="2022-08-26T21:33:39.837" v="23"/>
          <ac:spMkLst>
            <pc:docMk/>
            <pc:sldMk cId="2131108729" sldId="281"/>
            <ac:spMk id="12" creationId="{5B6D324E-2D03-4162-AF1E-D5E32234E254}"/>
          </ac:spMkLst>
        </pc:spChg>
        <pc:spChg chg="del">
          <ac:chgData name="Godderidge, Gary" userId="3412effb-b342-40c9-89d2-b5699927cf09" providerId="ADAL" clId="{AFF1822D-39B5-4BF1-99A4-497AC11D7AF6}" dt="2022-08-26T21:33:39.837" v="23"/>
          <ac:spMkLst>
            <pc:docMk/>
            <pc:sldMk cId="2131108729" sldId="281"/>
            <ac:spMk id="14" creationId="{60C2BF78-EE5B-49C7-ADD9-58CDBD13E3AA}"/>
          </ac:spMkLst>
        </pc:spChg>
        <pc:graphicFrameChg chg="add mod modGraphic">
          <ac:chgData name="Godderidge, Gary" userId="3412effb-b342-40c9-89d2-b5699927cf09" providerId="ADAL" clId="{AFF1822D-39B5-4BF1-99A4-497AC11D7AF6}" dt="2022-08-30T20:40:16.048" v="1255" actId="1076"/>
          <ac:graphicFrameMkLst>
            <pc:docMk/>
            <pc:sldMk cId="2131108729" sldId="281"/>
            <ac:graphicFrameMk id="6" creationId="{285DA302-1F26-1002-4E5B-9A39775DF7B0}"/>
          </ac:graphicFrameMkLst>
        </pc:graphicFrameChg>
        <pc:picChg chg="del">
          <ac:chgData name="Godderidge, Gary" userId="3412effb-b342-40c9-89d2-b5699927cf09" providerId="ADAL" clId="{AFF1822D-39B5-4BF1-99A4-497AC11D7AF6}" dt="2022-08-26T21:33:50.163" v="46" actId="478"/>
          <ac:picMkLst>
            <pc:docMk/>
            <pc:sldMk cId="2131108729" sldId="281"/>
            <ac:picMk id="7" creationId="{C7666308-A027-4C62-9EAE-5D48B1E95BEB}"/>
          </ac:picMkLst>
        </pc:picChg>
      </pc:sldChg>
      <pc:sldChg chg="addSp modSp add mod">
        <pc:chgData name="Godderidge, Gary" userId="3412effb-b342-40c9-89d2-b5699927cf09" providerId="ADAL" clId="{AFF1822D-39B5-4BF1-99A4-497AC11D7AF6}" dt="2022-09-12T01:44:37.904" v="4303" actId="1036"/>
        <pc:sldMkLst>
          <pc:docMk/>
          <pc:sldMk cId="3271617396" sldId="281"/>
        </pc:sldMkLst>
        <pc:spChg chg="mod">
          <ac:chgData name="Godderidge, Gary" userId="3412effb-b342-40c9-89d2-b5699927cf09" providerId="ADAL" clId="{AFF1822D-39B5-4BF1-99A4-497AC11D7AF6}" dt="2022-09-08T21:02:41.215" v="3590" actId="1076"/>
          <ac:spMkLst>
            <pc:docMk/>
            <pc:sldMk cId="3271617396" sldId="281"/>
            <ac:spMk id="5" creationId="{A2647F3A-D0D8-566F-5C6E-638A5F637875}"/>
          </ac:spMkLst>
        </pc:spChg>
        <pc:spChg chg="add mod">
          <ac:chgData name="Godderidge, Gary" userId="3412effb-b342-40c9-89d2-b5699927cf09" providerId="ADAL" clId="{AFF1822D-39B5-4BF1-99A4-497AC11D7AF6}" dt="2022-09-12T01:44:37.904" v="4303" actId="1036"/>
          <ac:spMkLst>
            <pc:docMk/>
            <pc:sldMk cId="3271617396" sldId="281"/>
            <ac:spMk id="7" creationId="{C7A9F291-2D97-FF5E-0D01-EE045B8BF124}"/>
          </ac:spMkLst>
        </pc:spChg>
        <pc:graphicFrameChg chg="mod">
          <ac:chgData name="Godderidge, Gary" userId="3412effb-b342-40c9-89d2-b5699927cf09" providerId="ADAL" clId="{AFF1822D-39B5-4BF1-99A4-497AC11D7AF6}" dt="2022-09-08T21:02:36.756" v="3589" actId="1076"/>
          <ac:graphicFrameMkLst>
            <pc:docMk/>
            <pc:sldMk cId="3271617396" sldId="281"/>
            <ac:graphicFrameMk id="6" creationId="{285DA302-1F26-1002-4E5B-9A39775DF7B0}"/>
          </ac:graphicFrameMkLst>
        </pc:graphicFrameChg>
      </pc:sldChg>
      <pc:sldChg chg="addSp delSp modSp add mod setBg">
        <pc:chgData name="Godderidge, Gary" userId="3412effb-b342-40c9-89d2-b5699927cf09" providerId="ADAL" clId="{AFF1822D-39B5-4BF1-99A4-497AC11D7AF6}" dt="2022-09-12T14:30:58.988" v="4820" actId="26606"/>
        <pc:sldMkLst>
          <pc:docMk/>
          <pc:sldMk cId="370942418" sldId="282"/>
        </pc:sldMkLst>
        <pc:spChg chg="mod">
          <ac:chgData name="Godderidge, Gary" userId="3412effb-b342-40c9-89d2-b5699927cf09" providerId="ADAL" clId="{AFF1822D-39B5-4BF1-99A4-497AC11D7AF6}" dt="2022-09-12T14:30:58.988" v="4820" actId="26606"/>
          <ac:spMkLst>
            <pc:docMk/>
            <pc:sldMk cId="370942418" sldId="282"/>
            <ac:spMk id="2" creationId="{D0846CB5-9ADE-4AA0-ACA4-0BF8F86CAF12}"/>
          </ac:spMkLst>
        </pc:spChg>
        <pc:spChg chg="mod">
          <ac:chgData name="Godderidge, Gary" userId="3412effb-b342-40c9-89d2-b5699927cf09" providerId="ADAL" clId="{AFF1822D-39B5-4BF1-99A4-497AC11D7AF6}" dt="2022-09-12T14:30:58.988" v="4820" actId="26606"/>
          <ac:spMkLst>
            <pc:docMk/>
            <pc:sldMk cId="370942418" sldId="282"/>
            <ac:spMk id="3" creationId="{7F05D73D-5DCB-47F8-931B-87B641A76FE4}"/>
          </ac:spMkLst>
        </pc:spChg>
        <pc:spChg chg="mod">
          <ac:chgData name="Godderidge, Gary" userId="3412effb-b342-40c9-89d2-b5699927cf09" providerId="ADAL" clId="{AFF1822D-39B5-4BF1-99A4-497AC11D7AF6}" dt="2022-09-12T14:30:58.988" v="4820" actId="26606"/>
          <ac:spMkLst>
            <pc:docMk/>
            <pc:sldMk cId="370942418" sldId="282"/>
            <ac:spMk id="4" creationId="{B8BF1739-A24A-4F60-A282-F0A4FAB67E31}"/>
          </ac:spMkLst>
        </pc:spChg>
        <pc:spChg chg="add mod ord">
          <ac:chgData name="Godderidge, Gary" userId="3412effb-b342-40c9-89d2-b5699927cf09" providerId="ADAL" clId="{AFF1822D-39B5-4BF1-99A4-497AC11D7AF6}" dt="2022-09-12T14:30:58.988" v="4820" actId="26606"/>
          <ac:spMkLst>
            <pc:docMk/>
            <pc:sldMk cId="370942418" sldId="282"/>
            <ac:spMk id="5" creationId="{3B6A110F-6E3B-CFCD-5844-4B4EB74F4B3A}"/>
          </ac:spMkLst>
        </pc:spChg>
        <pc:spChg chg="add">
          <ac:chgData name="Godderidge, Gary" userId="3412effb-b342-40c9-89d2-b5699927cf09" providerId="ADAL" clId="{AFF1822D-39B5-4BF1-99A4-497AC11D7AF6}" dt="2022-09-12T14:30:58.988" v="4820" actId="26606"/>
          <ac:spMkLst>
            <pc:docMk/>
            <pc:sldMk cId="370942418" sldId="282"/>
            <ac:spMk id="14" creationId="{5B6D324E-2D03-4162-AF1E-D5E32234E254}"/>
          </ac:spMkLst>
        </pc:spChg>
        <pc:graphicFrameChg chg="del">
          <ac:chgData name="Godderidge, Gary" userId="3412effb-b342-40c9-89d2-b5699927cf09" providerId="ADAL" clId="{AFF1822D-39B5-4BF1-99A4-497AC11D7AF6}" dt="2022-08-30T20:33:39.800" v="730" actId="478"/>
          <ac:graphicFrameMkLst>
            <pc:docMk/>
            <pc:sldMk cId="370942418" sldId="282"/>
            <ac:graphicFrameMk id="6" creationId="{285DA302-1F26-1002-4E5B-9A39775DF7B0}"/>
          </ac:graphicFrameMkLst>
        </pc:graphicFrameChg>
        <pc:picChg chg="add del mod">
          <ac:chgData name="Godderidge, Gary" userId="3412effb-b342-40c9-89d2-b5699927cf09" providerId="ADAL" clId="{AFF1822D-39B5-4BF1-99A4-497AC11D7AF6}" dt="2022-09-12T14:30:30.561" v="4817" actId="478"/>
          <ac:picMkLst>
            <pc:docMk/>
            <pc:sldMk cId="370942418" sldId="282"/>
            <ac:picMk id="7" creationId="{1B66E71B-F38A-DA5B-F47C-914F1A19E09E}"/>
          </ac:picMkLst>
        </pc:picChg>
        <pc:picChg chg="add mod ord">
          <ac:chgData name="Godderidge, Gary" userId="3412effb-b342-40c9-89d2-b5699927cf09" providerId="ADAL" clId="{AFF1822D-39B5-4BF1-99A4-497AC11D7AF6}" dt="2022-09-12T14:30:58.988" v="4820" actId="26606"/>
          <ac:picMkLst>
            <pc:docMk/>
            <pc:sldMk cId="370942418" sldId="282"/>
            <ac:picMk id="9" creationId="{C28D0D77-2CEF-9B20-105A-6417E7A05EE2}"/>
          </ac:picMkLst>
        </pc:picChg>
      </pc:sldChg>
      <pc:sldChg chg="modSp add mod">
        <pc:chgData name="Godderidge, Gary" userId="3412effb-b342-40c9-89d2-b5699927cf09" providerId="ADAL" clId="{AFF1822D-39B5-4BF1-99A4-497AC11D7AF6}" dt="2022-09-12T14:07:55.497" v="4352" actId="1076"/>
        <pc:sldMkLst>
          <pc:docMk/>
          <pc:sldMk cId="7141563" sldId="291"/>
        </pc:sldMkLst>
        <pc:spChg chg="mod">
          <ac:chgData name="Godderidge, Gary" userId="3412effb-b342-40c9-89d2-b5699927cf09" providerId="ADAL" clId="{AFF1822D-39B5-4BF1-99A4-497AC11D7AF6}" dt="2022-09-12T14:07:55.497" v="4352" actId="1076"/>
          <ac:spMkLst>
            <pc:docMk/>
            <pc:sldMk cId="7141563" sldId="291"/>
            <ac:spMk id="4" creationId="{00000000-0000-0000-0000-000000000000}"/>
          </ac:spMkLst>
        </pc:spChg>
        <pc:spChg chg="mod">
          <ac:chgData name="Godderidge, Gary" userId="3412effb-b342-40c9-89d2-b5699927cf09" providerId="ADAL" clId="{AFF1822D-39B5-4BF1-99A4-497AC11D7AF6}" dt="2022-09-12T14:07:28.372" v="4349" actId="1076"/>
          <ac:spMkLst>
            <pc:docMk/>
            <pc:sldMk cId="7141563" sldId="291"/>
            <ac:spMk id="5" creationId="{00000000-0000-0000-0000-000000000000}"/>
          </ac:spMkLst>
        </pc:spChg>
        <pc:spChg chg="mod">
          <ac:chgData name="Godderidge, Gary" userId="3412effb-b342-40c9-89d2-b5699927cf09" providerId="ADAL" clId="{AFF1822D-39B5-4BF1-99A4-497AC11D7AF6}" dt="2022-09-12T14:07:51.031" v="4351" actId="1076"/>
          <ac:spMkLst>
            <pc:docMk/>
            <pc:sldMk cId="7141563" sldId="291"/>
            <ac:spMk id="8" creationId="{00000000-0000-0000-0000-000000000000}"/>
          </ac:spMkLst>
        </pc:spChg>
        <pc:picChg chg="mod">
          <ac:chgData name="Godderidge, Gary" userId="3412effb-b342-40c9-89d2-b5699927cf09" providerId="ADAL" clId="{AFF1822D-39B5-4BF1-99A4-497AC11D7AF6}" dt="2022-09-12T14:07:47.600" v="4350" actId="14100"/>
          <ac:picMkLst>
            <pc:docMk/>
            <pc:sldMk cId="7141563" sldId="291"/>
            <ac:picMk id="7" creationId="{00000000-0000-0000-0000-000000000000}"/>
          </ac:picMkLst>
        </pc:picChg>
      </pc:sldChg>
      <pc:sldChg chg="add">
        <pc:chgData name="Godderidge, Gary" userId="3412effb-b342-40c9-89d2-b5699927cf09" providerId="ADAL" clId="{AFF1822D-39B5-4BF1-99A4-497AC11D7AF6}" dt="2022-08-30T20:38:17.477" v="1106"/>
        <pc:sldMkLst>
          <pc:docMk/>
          <pc:sldMk cId="97000464" sldId="317"/>
        </pc:sldMkLst>
      </pc:sldChg>
      <pc:sldChg chg="add">
        <pc:chgData name="Godderidge, Gary" userId="3412effb-b342-40c9-89d2-b5699927cf09" providerId="ADAL" clId="{AFF1822D-39B5-4BF1-99A4-497AC11D7AF6}" dt="2022-09-06T20:10:15.212" v="2968"/>
        <pc:sldMkLst>
          <pc:docMk/>
          <pc:sldMk cId="1161141636" sldId="318"/>
        </pc:sldMkLst>
      </pc:sldChg>
      <pc:sldChg chg="add del">
        <pc:chgData name="Godderidge, Gary" userId="3412effb-b342-40c9-89d2-b5699927cf09" providerId="ADAL" clId="{AFF1822D-39B5-4BF1-99A4-497AC11D7AF6}" dt="2022-09-06T20:09:48.267" v="2965"/>
        <pc:sldMkLst>
          <pc:docMk/>
          <pc:sldMk cId="1966696056" sldId="318"/>
        </pc:sldMkLst>
      </pc:sldChg>
      <pc:sldChg chg="addSp delSp modSp add del mod setBg delDesignElem">
        <pc:chgData name="Godderidge, Gary" userId="3412effb-b342-40c9-89d2-b5699927cf09" providerId="ADAL" clId="{AFF1822D-39B5-4BF1-99A4-497AC11D7AF6}" dt="2022-09-06T20:10:12.283" v="2967" actId="2696"/>
        <pc:sldMkLst>
          <pc:docMk/>
          <pc:sldMk cId="2041230614" sldId="318"/>
        </pc:sldMkLst>
        <pc:spChg chg="mod">
          <ac:chgData name="Godderidge, Gary" userId="3412effb-b342-40c9-89d2-b5699927cf09" providerId="ADAL" clId="{AFF1822D-39B5-4BF1-99A4-497AC11D7AF6}" dt="2022-08-30T20:43:42.064" v="1284" actId="20577"/>
          <ac:spMkLst>
            <pc:docMk/>
            <pc:sldMk cId="2041230614" sldId="318"/>
            <ac:spMk id="2" creationId="{D0846CB5-9ADE-4AA0-ACA4-0BF8F86CAF12}"/>
          </ac:spMkLst>
        </pc:spChg>
        <pc:spChg chg="mod">
          <ac:chgData name="Godderidge, Gary" userId="3412effb-b342-40c9-89d2-b5699927cf09" providerId="ADAL" clId="{AFF1822D-39B5-4BF1-99A4-497AC11D7AF6}" dt="2022-08-30T20:56:43.444" v="2099" actId="12"/>
          <ac:spMkLst>
            <pc:docMk/>
            <pc:sldMk cId="2041230614" sldId="318"/>
            <ac:spMk id="5" creationId="{52897FD5-C73A-4F97-A940-555AD4ED3CA0}"/>
          </ac:spMkLst>
        </pc:spChg>
        <pc:spChg chg="del">
          <ac:chgData name="Godderidge, Gary" userId="3412effb-b342-40c9-89d2-b5699927cf09" providerId="ADAL" clId="{AFF1822D-39B5-4BF1-99A4-497AC11D7AF6}" dt="2022-08-30T20:43:29.208" v="1260"/>
          <ac:spMkLst>
            <pc:docMk/>
            <pc:sldMk cId="2041230614" sldId="318"/>
            <ac:spMk id="12" creationId="{5B6D324E-2D03-4162-AF1E-D5E32234E254}"/>
          </ac:spMkLst>
        </pc:spChg>
        <pc:spChg chg="del">
          <ac:chgData name="Godderidge, Gary" userId="3412effb-b342-40c9-89d2-b5699927cf09" providerId="ADAL" clId="{AFF1822D-39B5-4BF1-99A4-497AC11D7AF6}" dt="2022-08-30T20:43:29.208" v="1260"/>
          <ac:spMkLst>
            <pc:docMk/>
            <pc:sldMk cId="2041230614" sldId="318"/>
            <ac:spMk id="14" creationId="{60C2BF78-EE5B-49C7-ADD9-58CDBD13E3AA}"/>
          </ac:spMkLst>
        </pc:spChg>
        <pc:picChg chg="del">
          <ac:chgData name="Godderidge, Gary" userId="3412effb-b342-40c9-89d2-b5699927cf09" providerId="ADAL" clId="{AFF1822D-39B5-4BF1-99A4-497AC11D7AF6}" dt="2022-08-30T20:44:25.504" v="1286" actId="478"/>
          <ac:picMkLst>
            <pc:docMk/>
            <pc:sldMk cId="2041230614" sldId="318"/>
            <ac:picMk id="7" creationId="{C7666308-A027-4C62-9EAE-5D48B1E95BEB}"/>
          </ac:picMkLst>
        </pc:picChg>
        <pc:picChg chg="add mod">
          <ac:chgData name="Godderidge, Gary" userId="3412effb-b342-40c9-89d2-b5699927cf09" providerId="ADAL" clId="{AFF1822D-39B5-4BF1-99A4-497AC11D7AF6}" dt="2022-08-30T20:49:33.584" v="1916" actId="1076"/>
          <ac:picMkLst>
            <pc:docMk/>
            <pc:sldMk cId="2041230614" sldId="318"/>
            <ac:picMk id="8" creationId="{453B14C5-2564-52B2-A87C-F56129E2BC35}"/>
          </ac:picMkLst>
        </pc:picChg>
      </pc:sldChg>
      <pc:sldChg chg="add del">
        <pc:chgData name="Godderidge, Gary" userId="3412effb-b342-40c9-89d2-b5699927cf09" providerId="ADAL" clId="{AFF1822D-39B5-4BF1-99A4-497AC11D7AF6}" dt="2022-09-06T20:09:48.267" v="2965"/>
        <pc:sldMkLst>
          <pc:docMk/>
          <pc:sldMk cId="1411446780" sldId="319"/>
        </pc:sldMkLst>
      </pc:sldChg>
      <pc:sldChg chg="delSp modSp add del mod">
        <pc:chgData name="Godderidge, Gary" userId="3412effb-b342-40c9-89d2-b5699927cf09" providerId="ADAL" clId="{AFF1822D-39B5-4BF1-99A4-497AC11D7AF6}" dt="2022-09-06T20:10:12.283" v="2967" actId="2696"/>
        <pc:sldMkLst>
          <pc:docMk/>
          <pc:sldMk cId="2163469899" sldId="319"/>
        </pc:sldMkLst>
        <pc:spChg chg="mod">
          <ac:chgData name="Godderidge, Gary" userId="3412effb-b342-40c9-89d2-b5699927cf09" providerId="ADAL" clId="{AFF1822D-39B5-4BF1-99A4-497AC11D7AF6}" dt="2022-08-30T20:51:28.225" v="2097" actId="20577"/>
          <ac:spMkLst>
            <pc:docMk/>
            <pc:sldMk cId="2163469899" sldId="319"/>
            <ac:spMk id="2" creationId="{D0846CB5-9ADE-4AA0-ACA4-0BF8F86CAF12}"/>
          </ac:spMkLst>
        </pc:spChg>
        <pc:spChg chg="mod">
          <ac:chgData name="Godderidge, Gary" userId="3412effb-b342-40c9-89d2-b5699927cf09" providerId="ADAL" clId="{AFF1822D-39B5-4BF1-99A4-497AC11D7AF6}" dt="2022-08-30T21:18:50.129" v="2253" actId="20577"/>
          <ac:spMkLst>
            <pc:docMk/>
            <pc:sldMk cId="2163469899" sldId="319"/>
            <ac:spMk id="5" creationId="{52897FD5-C73A-4F97-A940-555AD4ED3CA0}"/>
          </ac:spMkLst>
        </pc:spChg>
        <pc:picChg chg="del mod">
          <ac:chgData name="Godderidge, Gary" userId="3412effb-b342-40c9-89d2-b5699927cf09" providerId="ADAL" clId="{AFF1822D-39B5-4BF1-99A4-497AC11D7AF6}" dt="2022-08-30T20:46:38.917" v="1527" actId="478"/>
          <ac:picMkLst>
            <pc:docMk/>
            <pc:sldMk cId="2163469899" sldId="319"/>
            <ac:picMk id="8" creationId="{453B14C5-2564-52B2-A87C-F56129E2BC35}"/>
          </ac:picMkLst>
        </pc:picChg>
      </pc:sldChg>
      <pc:sldChg chg="add">
        <pc:chgData name="Godderidge, Gary" userId="3412effb-b342-40c9-89d2-b5699927cf09" providerId="ADAL" clId="{AFF1822D-39B5-4BF1-99A4-497AC11D7AF6}" dt="2022-09-06T20:10:15.212" v="2968"/>
        <pc:sldMkLst>
          <pc:docMk/>
          <pc:sldMk cId="3667815511" sldId="319"/>
        </pc:sldMkLst>
      </pc:sldChg>
      <pc:sldChg chg="add">
        <pc:chgData name="Godderidge, Gary" userId="3412effb-b342-40c9-89d2-b5699927cf09" providerId="ADAL" clId="{AFF1822D-39B5-4BF1-99A4-497AC11D7AF6}" dt="2022-09-06T20:10:15.212" v="2968"/>
        <pc:sldMkLst>
          <pc:docMk/>
          <pc:sldMk cId="273482799" sldId="320"/>
        </pc:sldMkLst>
      </pc:sldChg>
      <pc:sldChg chg="add del">
        <pc:chgData name="Godderidge, Gary" userId="3412effb-b342-40c9-89d2-b5699927cf09" providerId="ADAL" clId="{AFF1822D-39B5-4BF1-99A4-497AC11D7AF6}" dt="2022-09-06T20:09:48.267" v="2965"/>
        <pc:sldMkLst>
          <pc:docMk/>
          <pc:sldMk cId="924720845" sldId="320"/>
        </pc:sldMkLst>
      </pc:sldChg>
      <pc:sldChg chg="addSp delSp modSp add del mod">
        <pc:chgData name="Godderidge, Gary" userId="3412effb-b342-40c9-89d2-b5699927cf09" providerId="ADAL" clId="{AFF1822D-39B5-4BF1-99A4-497AC11D7AF6}" dt="2022-09-06T20:10:12.283" v="2967" actId="2696"/>
        <pc:sldMkLst>
          <pc:docMk/>
          <pc:sldMk cId="3322056330" sldId="320"/>
        </pc:sldMkLst>
        <pc:spChg chg="mod">
          <ac:chgData name="Godderidge, Gary" userId="3412effb-b342-40c9-89d2-b5699927cf09" providerId="ADAL" clId="{AFF1822D-39B5-4BF1-99A4-497AC11D7AF6}" dt="2022-08-30T21:05:31.546" v="2117" actId="20577"/>
          <ac:spMkLst>
            <pc:docMk/>
            <pc:sldMk cId="3322056330" sldId="320"/>
            <ac:spMk id="2" creationId="{D0846CB5-9ADE-4AA0-ACA4-0BF8F86CAF12}"/>
          </ac:spMkLst>
        </pc:spChg>
        <pc:spChg chg="del mod">
          <ac:chgData name="Godderidge, Gary" userId="3412effb-b342-40c9-89d2-b5699927cf09" providerId="ADAL" clId="{AFF1822D-39B5-4BF1-99A4-497AC11D7AF6}" dt="2022-08-30T21:05:57.239" v="2122" actId="478"/>
          <ac:spMkLst>
            <pc:docMk/>
            <pc:sldMk cId="3322056330" sldId="320"/>
            <ac:spMk id="5" creationId="{52897FD5-C73A-4F97-A940-555AD4ED3CA0}"/>
          </ac:spMkLst>
        </pc:spChg>
        <pc:spChg chg="add mod">
          <ac:chgData name="Godderidge, Gary" userId="3412effb-b342-40c9-89d2-b5699927cf09" providerId="ADAL" clId="{AFF1822D-39B5-4BF1-99A4-497AC11D7AF6}" dt="2022-08-30T21:06:44.933" v="2130" actId="207"/>
          <ac:spMkLst>
            <pc:docMk/>
            <pc:sldMk cId="3322056330" sldId="320"/>
            <ac:spMk id="8" creationId="{B309C72C-4BFD-FB20-0139-2D1DD9479F99}"/>
          </ac:spMkLst>
        </pc:spChg>
        <pc:picChg chg="add mod">
          <ac:chgData name="Godderidge, Gary" userId="3412effb-b342-40c9-89d2-b5699927cf09" providerId="ADAL" clId="{AFF1822D-39B5-4BF1-99A4-497AC11D7AF6}" dt="2022-08-30T21:06:01.633" v="2124" actId="1076"/>
          <ac:picMkLst>
            <pc:docMk/>
            <pc:sldMk cId="3322056330" sldId="320"/>
            <ac:picMk id="7" creationId="{9B75335B-7A4F-0478-9188-6C04E0AC2BCF}"/>
          </ac:picMkLst>
        </pc:picChg>
      </pc:sldChg>
      <pc:sldChg chg="add del">
        <pc:chgData name="Godderidge, Gary" userId="3412effb-b342-40c9-89d2-b5699927cf09" providerId="ADAL" clId="{AFF1822D-39B5-4BF1-99A4-497AC11D7AF6}" dt="2022-08-30T21:05:35.868" v="2119"/>
        <pc:sldMkLst>
          <pc:docMk/>
          <pc:sldMk cId="773329724" sldId="321"/>
        </pc:sldMkLst>
      </pc:sldChg>
      <pc:sldChg chg="add">
        <pc:chgData name="Godderidge, Gary" userId="3412effb-b342-40c9-89d2-b5699927cf09" providerId="ADAL" clId="{AFF1822D-39B5-4BF1-99A4-497AC11D7AF6}" dt="2022-09-06T20:10:15.212" v="2968"/>
        <pc:sldMkLst>
          <pc:docMk/>
          <pc:sldMk cId="1617282406" sldId="321"/>
        </pc:sldMkLst>
      </pc:sldChg>
      <pc:sldChg chg="addSp delSp modSp add del mod">
        <pc:chgData name="Godderidge, Gary" userId="3412effb-b342-40c9-89d2-b5699927cf09" providerId="ADAL" clId="{AFF1822D-39B5-4BF1-99A4-497AC11D7AF6}" dt="2022-09-06T20:10:12.283" v="2967" actId="2696"/>
        <pc:sldMkLst>
          <pc:docMk/>
          <pc:sldMk cId="3184719592" sldId="321"/>
        </pc:sldMkLst>
        <pc:spChg chg="mod">
          <ac:chgData name="Godderidge, Gary" userId="3412effb-b342-40c9-89d2-b5699927cf09" providerId="ADAL" clId="{AFF1822D-39B5-4BF1-99A4-497AC11D7AF6}" dt="2022-08-30T21:08:35.305" v="2204" actId="14100"/>
          <ac:spMkLst>
            <pc:docMk/>
            <pc:sldMk cId="3184719592" sldId="321"/>
            <ac:spMk id="2" creationId="{D0846CB5-9ADE-4AA0-ACA4-0BF8F86CAF12}"/>
          </ac:spMkLst>
        </pc:spChg>
        <pc:spChg chg="del">
          <ac:chgData name="Godderidge, Gary" userId="3412effb-b342-40c9-89d2-b5699927cf09" providerId="ADAL" clId="{AFF1822D-39B5-4BF1-99A4-497AC11D7AF6}" dt="2022-08-30T21:07:36.012" v="2135" actId="478"/>
          <ac:spMkLst>
            <pc:docMk/>
            <pc:sldMk cId="3184719592" sldId="321"/>
            <ac:spMk id="8" creationId="{B309C72C-4BFD-FB20-0139-2D1DD9479F99}"/>
          </ac:spMkLst>
        </pc:spChg>
        <pc:picChg chg="add mod">
          <ac:chgData name="Godderidge, Gary" userId="3412effb-b342-40c9-89d2-b5699927cf09" providerId="ADAL" clId="{AFF1822D-39B5-4BF1-99A4-497AC11D7AF6}" dt="2022-08-30T21:07:34.450" v="2134" actId="1076"/>
          <ac:picMkLst>
            <pc:docMk/>
            <pc:sldMk cId="3184719592" sldId="321"/>
            <ac:picMk id="6" creationId="{D438ABA0-62A4-5D9E-3F84-613837F11CD6}"/>
          </ac:picMkLst>
        </pc:picChg>
        <pc:picChg chg="del">
          <ac:chgData name="Godderidge, Gary" userId="3412effb-b342-40c9-89d2-b5699927cf09" providerId="ADAL" clId="{AFF1822D-39B5-4BF1-99A4-497AC11D7AF6}" dt="2022-08-30T21:07:20.697" v="2132" actId="478"/>
          <ac:picMkLst>
            <pc:docMk/>
            <pc:sldMk cId="3184719592" sldId="321"/>
            <ac:picMk id="7" creationId="{9B75335B-7A4F-0478-9188-6C04E0AC2BCF}"/>
          </ac:picMkLst>
        </pc:picChg>
      </pc:sldChg>
      <pc:sldChg chg="add del">
        <pc:chgData name="Godderidge, Gary" userId="3412effb-b342-40c9-89d2-b5699927cf09" providerId="ADAL" clId="{AFF1822D-39B5-4BF1-99A4-497AC11D7AF6}" dt="2022-09-06T20:09:48.267" v="2965"/>
        <pc:sldMkLst>
          <pc:docMk/>
          <pc:sldMk cId="3690886963" sldId="321"/>
        </pc:sldMkLst>
      </pc:sldChg>
      <pc:sldChg chg="add">
        <pc:chgData name="Godderidge, Gary" userId="3412effb-b342-40c9-89d2-b5699927cf09" providerId="ADAL" clId="{AFF1822D-39B5-4BF1-99A4-497AC11D7AF6}" dt="2022-09-06T20:10:15.212" v="2968"/>
        <pc:sldMkLst>
          <pc:docMk/>
          <pc:sldMk cId="1877730362" sldId="322"/>
        </pc:sldMkLst>
      </pc:sldChg>
      <pc:sldChg chg="addSp delSp modSp add del mod">
        <pc:chgData name="Godderidge, Gary" userId="3412effb-b342-40c9-89d2-b5699927cf09" providerId="ADAL" clId="{AFF1822D-39B5-4BF1-99A4-497AC11D7AF6}" dt="2022-09-06T20:10:12.283" v="2967" actId="2696"/>
        <pc:sldMkLst>
          <pc:docMk/>
          <pc:sldMk cId="2975594667" sldId="322"/>
        </pc:sldMkLst>
        <pc:spChg chg="mod">
          <ac:chgData name="Godderidge, Gary" userId="3412effb-b342-40c9-89d2-b5699927cf09" providerId="ADAL" clId="{AFF1822D-39B5-4BF1-99A4-497AC11D7AF6}" dt="2022-08-30T21:08:47.777" v="2216" actId="14100"/>
          <ac:spMkLst>
            <pc:docMk/>
            <pc:sldMk cId="2975594667" sldId="322"/>
            <ac:spMk id="2" creationId="{D0846CB5-9ADE-4AA0-ACA4-0BF8F86CAF12}"/>
          </ac:spMkLst>
        </pc:spChg>
        <pc:picChg chg="del">
          <ac:chgData name="Godderidge, Gary" userId="3412effb-b342-40c9-89d2-b5699927cf09" providerId="ADAL" clId="{AFF1822D-39B5-4BF1-99A4-497AC11D7AF6}" dt="2022-08-30T21:07:40.389" v="2137" actId="478"/>
          <ac:picMkLst>
            <pc:docMk/>
            <pc:sldMk cId="2975594667" sldId="322"/>
            <ac:picMk id="6" creationId="{D438ABA0-62A4-5D9E-3F84-613837F11CD6}"/>
          </ac:picMkLst>
        </pc:picChg>
        <pc:picChg chg="add mod">
          <ac:chgData name="Godderidge, Gary" userId="3412effb-b342-40c9-89d2-b5699927cf09" providerId="ADAL" clId="{AFF1822D-39B5-4BF1-99A4-497AC11D7AF6}" dt="2022-08-30T21:08:04.929" v="2139" actId="1076"/>
          <ac:picMkLst>
            <pc:docMk/>
            <pc:sldMk cId="2975594667" sldId="322"/>
            <ac:picMk id="7" creationId="{16E20920-F21D-E9E8-4A3D-8D26F6EB018F}"/>
          </ac:picMkLst>
        </pc:picChg>
      </pc:sldChg>
      <pc:sldChg chg="add del">
        <pc:chgData name="Godderidge, Gary" userId="3412effb-b342-40c9-89d2-b5699927cf09" providerId="ADAL" clId="{AFF1822D-39B5-4BF1-99A4-497AC11D7AF6}" dt="2022-09-06T20:09:48.267" v="2965"/>
        <pc:sldMkLst>
          <pc:docMk/>
          <pc:sldMk cId="3575885174" sldId="322"/>
        </pc:sldMkLst>
      </pc:sldChg>
      <pc:sldChg chg="add">
        <pc:chgData name="Godderidge, Gary" userId="3412effb-b342-40c9-89d2-b5699927cf09" providerId="ADAL" clId="{AFF1822D-39B5-4BF1-99A4-497AC11D7AF6}" dt="2022-09-06T20:11:01.012" v="2970"/>
        <pc:sldMkLst>
          <pc:docMk/>
          <pc:sldMk cId="2007192261" sldId="323"/>
        </pc:sldMkLst>
      </pc:sldChg>
      <pc:sldChg chg="delSp modSp add del mod setBg delDesignElem">
        <pc:chgData name="Godderidge, Gary" userId="3412effb-b342-40c9-89d2-b5699927cf09" providerId="ADAL" clId="{AFF1822D-39B5-4BF1-99A4-497AC11D7AF6}" dt="2022-09-06T20:10:57.996" v="2969" actId="2696"/>
        <pc:sldMkLst>
          <pc:docMk/>
          <pc:sldMk cId="2438091848" sldId="323"/>
        </pc:sldMkLst>
        <pc:spChg chg="mod">
          <ac:chgData name="Godderidge, Gary" userId="3412effb-b342-40c9-89d2-b5699927cf09" providerId="ADAL" clId="{AFF1822D-39B5-4BF1-99A4-497AC11D7AF6}" dt="2022-09-06T20:07:23.472" v="2962" actId="12"/>
          <ac:spMkLst>
            <pc:docMk/>
            <pc:sldMk cId="2438091848" sldId="323"/>
            <ac:spMk id="5" creationId="{52897FD5-C73A-4F97-A940-555AD4ED3CA0}"/>
          </ac:spMkLst>
        </pc:spChg>
        <pc:spChg chg="del">
          <ac:chgData name="Godderidge, Gary" userId="3412effb-b342-40c9-89d2-b5699927cf09" providerId="ADAL" clId="{AFF1822D-39B5-4BF1-99A4-497AC11D7AF6}" dt="2022-08-30T21:27:36.265" v="2262"/>
          <ac:spMkLst>
            <pc:docMk/>
            <pc:sldMk cId="2438091848" sldId="323"/>
            <ac:spMk id="12" creationId="{5B6D324E-2D03-4162-AF1E-D5E32234E254}"/>
          </ac:spMkLst>
        </pc:spChg>
        <pc:spChg chg="del">
          <ac:chgData name="Godderidge, Gary" userId="3412effb-b342-40c9-89d2-b5699927cf09" providerId="ADAL" clId="{AFF1822D-39B5-4BF1-99A4-497AC11D7AF6}" dt="2022-08-30T21:27:36.265" v="2262"/>
          <ac:spMkLst>
            <pc:docMk/>
            <pc:sldMk cId="2438091848" sldId="323"/>
            <ac:spMk id="14" creationId="{0B67D982-25C5-4CC2-AA64-276BE3B2CA75}"/>
          </ac:spMkLst>
        </pc:spChg>
      </pc:sldChg>
      <pc:sldChg chg="addSp delSp modSp add mod">
        <pc:chgData name="Godderidge, Gary" userId="3412effb-b342-40c9-89d2-b5699927cf09" providerId="ADAL" clId="{AFF1822D-39B5-4BF1-99A4-497AC11D7AF6}" dt="2022-09-12T01:01:30.419" v="4209" actId="20577"/>
        <pc:sldMkLst>
          <pc:docMk/>
          <pc:sldMk cId="1516697398" sldId="324"/>
        </pc:sldMkLst>
        <pc:spChg chg="mod">
          <ac:chgData name="Godderidge, Gary" userId="3412effb-b342-40c9-89d2-b5699927cf09" providerId="ADAL" clId="{AFF1822D-39B5-4BF1-99A4-497AC11D7AF6}" dt="2022-08-31T14:28:50.115" v="2286" actId="20577"/>
          <ac:spMkLst>
            <pc:docMk/>
            <pc:sldMk cId="1516697398" sldId="324"/>
            <ac:spMk id="2" creationId="{D0846CB5-9ADE-4AA0-ACA4-0BF8F86CAF12}"/>
          </ac:spMkLst>
        </pc:spChg>
        <pc:spChg chg="del">
          <ac:chgData name="Godderidge, Gary" userId="3412effb-b342-40c9-89d2-b5699927cf09" providerId="ADAL" clId="{AFF1822D-39B5-4BF1-99A4-497AC11D7AF6}" dt="2022-08-31T14:28:53.729" v="2287" actId="478"/>
          <ac:spMkLst>
            <pc:docMk/>
            <pc:sldMk cId="1516697398" sldId="324"/>
            <ac:spMk id="5" creationId="{A2647F3A-D0D8-566F-5C6E-638A5F637875}"/>
          </ac:spMkLst>
        </pc:spChg>
        <pc:spChg chg="add mod">
          <ac:chgData name="Godderidge, Gary" userId="3412effb-b342-40c9-89d2-b5699927cf09" providerId="ADAL" clId="{AFF1822D-39B5-4BF1-99A4-497AC11D7AF6}" dt="2022-09-12T01:01:30.419" v="4209" actId="20577"/>
          <ac:spMkLst>
            <pc:docMk/>
            <pc:sldMk cId="1516697398" sldId="324"/>
            <ac:spMk id="8" creationId="{D6D57327-A999-EBA9-BF32-666F1BE11A4A}"/>
          </ac:spMkLst>
        </pc:spChg>
        <pc:spChg chg="add mod">
          <ac:chgData name="Godderidge, Gary" userId="3412effb-b342-40c9-89d2-b5699927cf09" providerId="ADAL" clId="{AFF1822D-39B5-4BF1-99A4-497AC11D7AF6}" dt="2022-09-07T22:31:47.216" v="3449" actId="12"/>
          <ac:spMkLst>
            <pc:docMk/>
            <pc:sldMk cId="1516697398" sldId="324"/>
            <ac:spMk id="10" creationId="{528BFEDE-F519-6541-60FF-1B58B027A307}"/>
          </ac:spMkLst>
        </pc:spChg>
        <pc:graphicFrameChg chg="del modGraphic">
          <ac:chgData name="Godderidge, Gary" userId="3412effb-b342-40c9-89d2-b5699927cf09" providerId="ADAL" clId="{AFF1822D-39B5-4BF1-99A4-497AC11D7AF6}" dt="2022-08-31T14:28:44.329" v="2265" actId="478"/>
          <ac:graphicFrameMkLst>
            <pc:docMk/>
            <pc:sldMk cId="1516697398" sldId="324"/>
            <ac:graphicFrameMk id="6" creationId="{285DA302-1F26-1002-4E5B-9A39775DF7B0}"/>
          </ac:graphicFrameMkLst>
        </pc:graphicFrameChg>
        <pc:picChg chg="add mod modCrop">
          <ac:chgData name="Godderidge, Gary" userId="3412effb-b342-40c9-89d2-b5699927cf09" providerId="ADAL" clId="{AFF1822D-39B5-4BF1-99A4-497AC11D7AF6}" dt="2022-09-06T19:15:48.422" v="2848" actId="1076"/>
          <ac:picMkLst>
            <pc:docMk/>
            <pc:sldMk cId="1516697398" sldId="324"/>
            <ac:picMk id="6" creationId="{BFDEAB21-70DD-F740-FB05-94877903DA51}"/>
          </ac:picMkLst>
        </pc:picChg>
      </pc:sldChg>
      <pc:sldChg chg="addSp delSp modSp add mod setBg delDesignElem">
        <pc:chgData name="Godderidge, Gary" userId="3412effb-b342-40c9-89d2-b5699927cf09" providerId="ADAL" clId="{AFF1822D-39B5-4BF1-99A4-497AC11D7AF6}" dt="2022-09-12T01:05:24.351" v="4246" actId="1076"/>
        <pc:sldMkLst>
          <pc:docMk/>
          <pc:sldMk cId="3516021220" sldId="325"/>
        </pc:sldMkLst>
        <pc:spChg chg="mod">
          <ac:chgData name="Godderidge, Gary" userId="3412effb-b342-40c9-89d2-b5699927cf09" providerId="ADAL" clId="{AFF1822D-39B5-4BF1-99A4-497AC11D7AF6}" dt="2022-09-12T00:59:49.503" v="4161" actId="1076"/>
          <ac:spMkLst>
            <pc:docMk/>
            <pc:sldMk cId="3516021220" sldId="325"/>
            <ac:spMk id="2" creationId="{D0846CB5-9ADE-4AA0-ACA4-0BF8F86CAF12}"/>
          </ac:spMkLst>
        </pc:spChg>
        <pc:spChg chg="mod">
          <ac:chgData name="Godderidge, Gary" userId="3412effb-b342-40c9-89d2-b5699927cf09" providerId="ADAL" clId="{AFF1822D-39B5-4BF1-99A4-497AC11D7AF6}" dt="2022-09-06T19:00:14.167" v="2550" actId="26606"/>
          <ac:spMkLst>
            <pc:docMk/>
            <pc:sldMk cId="3516021220" sldId="325"/>
            <ac:spMk id="3" creationId="{7F05D73D-5DCB-47F8-931B-87B641A76FE4}"/>
          </ac:spMkLst>
        </pc:spChg>
        <pc:spChg chg="mod">
          <ac:chgData name="Godderidge, Gary" userId="3412effb-b342-40c9-89d2-b5699927cf09" providerId="ADAL" clId="{AFF1822D-39B5-4BF1-99A4-497AC11D7AF6}" dt="2022-09-06T19:00:14.167" v="2550" actId="26606"/>
          <ac:spMkLst>
            <pc:docMk/>
            <pc:sldMk cId="3516021220" sldId="325"/>
            <ac:spMk id="4" creationId="{B8BF1739-A24A-4F60-A282-F0A4FAB67E31}"/>
          </ac:spMkLst>
        </pc:spChg>
        <pc:spChg chg="mod ord">
          <ac:chgData name="Godderidge, Gary" userId="3412effb-b342-40c9-89d2-b5699927cf09" providerId="ADAL" clId="{AFF1822D-39B5-4BF1-99A4-497AC11D7AF6}" dt="2022-09-12T01:05:24.351" v="4246" actId="1076"/>
          <ac:spMkLst>
            <pc:docMk/>
            <pc:sldMk cId="3516021220" sldId="325"/>
            <ac:spMk id="5" creationId="{52897FD5-C73A-4F97-A940-555AD4ED3CA0}"/>
          </ac:spMkLst>
        </pc:spChg>
        <pc:spChg chg="add">
          <ac:chgData name="Godderidge, Gary" userId="3412effb-b342-40c9-89d2-b5699927cf09" providerId="ADAL" clId="{AFF1822D-39B5-4BF1-99A4-497AC11D7AF6}" dt="2022-09-06T19:00:14.167" v="2550" actId="26606"/>
          <ac:spMkLst>
            <pc:docMk/>
            <pc:sldMk cId="3516021220" sldId="325"/>
            <ac:spMk id="12" creationId="{5B6D324E-2D03-4162-AF1E-D5E32234E254}"/>
          </ac:spMkLst>
        </pc:spChg>
        <pc:spChg chg="del">
          <ac:chgData name="Godderidge, Gary" userId="3412effb-b342-40c9-89d2-b5699927cf09" providerId="ADAL" clId="{AFF1822D-39B5-4BF1-99A4-497AC11D7AF6}" dt="2022-09-06T18:54:50.476" v="2484"/>
          <ac:spMkLst>
            <pc:docMk/>
            <pc:sldMk cId="3516021220" sldId="325"/>
            <ac:spMk id="13" creationId="{5B6D324E-2D03-4162-AF1E-D5E32234E254}"/>
          </ac:spMkLst>
        </pc:spChg>
        <pc:spChg chg="del">
          <ac:chgData name="Godderidge, Gary" userId="3412effb-b342-40c9-89d2-b5699927cf09" providerId="ADAL" clId="{AFF1822D-39B5-4BF1-99A4-497AC11D7AF6}" dt="2022-09-06T18:54:50.476" v="2484"/>
          <ac:spMkLst>
            <pc:docMk/>
            <pc:sldMk cId="3516021220" sldId="325"/>
            <ac:spMk id="15" creationId="{60C2BF78-EE5B-49C7-ADD9-58CDBD13E3AA}"/>
          </ac:spMkLst>
        </pc:spChg>
        <pc:picChg chg="add mod">
          <ac:chgData name="Godderidge, Gary" userId="3412effb-b342-40c9-89d2-b5699927cf09" providerId="ADAL" clId="{AFF1822D-39B5-4BF1-99A4-497AC11D7AF6}" dt="2022-09-06T19:00:14.167" v="2550" actId="26606"/>
          <ac:picMkLst>
            <pc:docMk/>
            <pc:sldMk cId="3516021220" sldId="325"/>
            <ac:picMk id="7" creationId="{82D1B96D-02EA-6101-E4DC-3B9EC76C378E}"/>
          </ac:picMkLst>
        </pc:picChg>
        <pc:picChg chg="del">
          <ac:chgData name="Godderidge, Gary" userId="3412effb-b342-40c9-89d2-b5699927cf09" providerId="ADAL" clId="{AFF1822D-39B5-4BF1-99A4-497AC11D7AF6}" dt="2022-09-06T18:56:05.160" v="2547" actId="478"/>
          <ac:picMkLst>
            <pc:docMk/>
            <pc:sldMk cId="3516021220" sldId="325"/>
            <ac:picMk id="8" creationId="{967B0C3B-C65D-47BE-A086-DA1504A66736}"/>
          </ac:picMkLst>
        </pc:picChg>
      </pc:sldChg>
      <pc:sldChg chg="addSp delSp modSp add mod setBg">
        <pc:chgData name="Godderidge, Gary" userId="3412effb-b342-40c9-89d2-b5699927cf09" providerId="ADAL" clId="{AFF1822D-39B5-4BF1-99A4-497AC11D7AF6}" dt="2022-09-06T19:14:30.271" v="2841" actId="26606"/>
        <pc:sldMkLst>
          <pc:docMk/>
          <pc:sldMk cId="734998384" sldId="326"/>
        </pc:sldMkLst>
        <pc:spChg chg="mod">
          <ac:chgData name="Godderidge, Gary" userId="3412effb-b342-40c9-89d2-b5699927cf09" providerId="ADAL" clId="{AFF1822D-39B5-4BF1-99A4-497AC11D7AF6}" dt="2022-09-06T19:14:30.271" v="2841" actId="26606"/>
          <ac:spMkLst>
            <pc:docMk/>
            <pc:sldMk cId="734998384" sldId="326"/>
            <ac:spMk id="2" creationId="{D0846CB5-9ADE-4AA0-ACA4-0BF8F86CAF12}"/>
          </ac:spMkLst>
        </pc:spChg>
        <pc:spChg chg="mod">
          <ac:chgData name="Godderidge, Gary" userId="3412effb-b342-40c9-89d2-b5699927cf09" providerId="ADAL" clId="{AFF1822D-39B5-4BF1-99A4-497AC11D7AF6}" dt="2022-09-06T19:14:30.271" v="2841" actId="26606"/>
          <ac:spMkLst>
            <pc:docMk/>
            <pc:sldMk cId="734998384" sldId="326"/>
            <ac:spMk id="3" creationId="{7F05D73D-5DCB-47F8-931B-87B641A76FE4}"/>
          </ac:spMkLst>
        </pc:spChg>
        <pc:spChg chg="mod">
          <ac:chgData name="Godderidge, Gary" userId="3412effb-b342-40c9-89d2-b5699927cf09" providerId="ADAL" clId="{AFF1822D-39B5-4BF1-99A4-497AC11D7AF6}" dt="2022-09-06T19:14:30.271" v="2841" actId="26606"/>
          <ac:spMkLst>
            <pc:docMk/>
            <pc:sldMk cId="734998384" sldId="326"/>
            <ac:spMk id="4" creationId="{B8BF1739-A24A-4F60-A282-F0A4FAB67E31}"/>
          </ac:spMkLst>
        </pc:spChg>
        <pc:spChg chg="mod ord">
          <ac:chgData name="Godderidge, Gary" userId="3412effb-b342-40c9-89d2-b5699927cf09" providerId="ADAL" clId="{AFF1822D-39B5-4BF1-99A4-497AC11D7AF6}" dt="2022-09-06T19:14:30.271" v="2841" actId="26606"/>
          <ac:spMkLst>
            <pc:docMk/>
            <pc:sldMk cId="734998384" sldId="326"/>
            <ac:spMk id="8" creationId="{D6D57327-A999-EBA9-BF32-666F1BE11A4A}"/>
          </ac:spMkLst>
        </pc:spChg>
        <pc:spChg chg="del">
          <ac:chgData name="Godderidge, Gary" userId="3412effb-b342-40c9-89d2-b5699927cf09" providerId="ADAL" clId="{AFF1822D-39B5-4BF1-99A4-497AC11D7AF6}" dt="2022-09-06T19:10:19.725" v="2721" actId="478"/>
          <ac:spMkLst>
            <pc:docMk/>
            <pc:sldMk cId="734998384" sldId="326"/>
            <ac:spMk id="10" creationId="{528BFEDE-F519-6541-60FF-1B58B027A307}"/>
          </ac:spMkLst>
        </pc:spChg>
        <pc:spChg chg="add">
          <ac:chgData name="Godderidge, Gary" userId="3412effb-b342-40c9-89d2-b5699927cf09" providerId="ADAL" clId="{AFF1822D-39B5-4BF1-99A4-497AC11D7AF6}" dt="2022-09-06T19:14:30.271" v="2841" actId="26606"/>
          <ac:spMkLst>
            <pc:docMk/>
            <pc:sldMk cId="734998384" sldId="326"/>
            <ac:spMk id="13" creationId="{5B6D324E-2D03-4162-AF1E-D5E32234E254}"/>
          </ac:spMkLst>
        </pc:spChg>
        <pc:picChg chg="add mod">
          <ac:chgData name="Godderidge, Gary" userId="3412effb-b342-40c9-89d2-b5699927cf09" providerId="ADAL" clId="{AFF1822D-39B5-4BF1-99A4-497AC11D7AF6}" dt="2022-09-06T19:14:30.271" v="2841" actId="26606"/>
          <ac:picMkLst>
            <pc:docMk/>
            <pc:sldMk cId="734998384" sldId="326"/>
            <ac:picMk id="6" creationId="{D7AE23D7-CFBD-CC91-2D12-437E3FD3B17A}"/>
          </ac:picMkLst>
        </pc:picChg>
      </pc:sldChg>
      <pc:sldChg chg="addSp delSp modSp add mod">
        <pc:chgData name="Godderidge, Gary" userId="3412effb-b342-40c9-89d2-b5699927cf09" providerId="ADAL" clId="{AFF1822D-39B5-4BF1-99A4-497AC11D7AF6}" dt="2022-09-12T14:17:16.757" v="4584" actId="20577"/>
        <pc:sldMkLst>
          <pc:docMk/>
          <pc:sldMk cId="985530689" sldId="327"/>
        </pc:sldMkLst>
        <pc:spChg chg="mod">
          <ac:chgData name="Godderidge, Gary" userId="3412effb-b342-40c9-89d2-b5699927cf09" providerId="ADAL" clId="{AFF1822D-39B5-4BF1-99A4-497AC11D7AF6}" dt="2022-09-12T14:17:16.757" v="4584" actId="20577"/>
          <ac:spMkLst>
            <pc:docMk/>
            <pc:sldMk cId="985530689" sldId="327"/>
            <ac:spMk id="2" creationId="{D0846CB5-9ADE-4AA0-ACA4-0BF8F86CAF12}"/>
          </ac:spMkLst>
        </pc:spChg>
        <pc:spChg chg="mod">
          <ac:chgData name="Godderidge, Gary" userId="3412effb-b342-40c9-89d2-b5699927cf09" providerId="ADAL" clId="{AFF1822D-39B5-4BF1-99A4-497AC11D7AF6}" dt="2022-09-08T21:30:54.720" v="3805" actId="20577"/>
          <ac:spMkLst>
            <pc:docMk/>
            <pc:sldMk cId="985530689" sldId="327"/>
            <ac:spMk id="8" creationId="{D6D57327-A999-EBA9-BF32-666F1BE11A4A}"/>
          </ac:spMkLst>
        </pc:spChg>
        <pc:spChg chg="del">
          <ac:chgData name="Godderidge, Gary" userId="3412effb-b342-40c9-89d2-b5699927cf09" providerId="ADAL" clId="{AFF1822D-39B5-4BF1-99A4-497AC11D7AF6}" dt="2022-09-07T22:26:01.299" v="3231" actId="478"/>
          <ac:spMkLst>
            <pc:docMk/>
            <pc:sldMk cId="985530689" sldId="327"/>
            <ac:spMk id="10" creationId="{528BFEDE-F519-6541-60FF-1B58B027A307}"/>
          </ac:spMkLst>
        </pc:spChg>
        <pc:picChg chg="del">
          <ac:chgData name="Godderidge, Gary" userId="3412effb-b342-40c9-89d2-b5699927cf09" providerId="ADAL" clId="{AFF1822D-39B5-4BF1-99A4-497AC11D7AF6}" dt="2022-09-07T22:22:47.780" v="3094" actId="478"/>
          <ac:picMkLst>
            <pc:docMk/>
            <pc:sldMk cId="985530689" sldId="327"/>
            <ac:picMk id="6" creationId="{BFDEAB21-70DD-F740-FB05-94877903DA51}"/>
          </ac:picMkLst>
        </pc:picChg>
        <pc:picChg chg="add mod modCrop">
          <ac:chgData name="Godderidge, Gary" userId="3412effb-b342-40c9-89d2-b5699927cf09" providerId="ADAL" clId="{AFF1822D-39B5-4BF1-99A4-497AC11D7AF6}" dt="2022-09-07T22:24:48.404" v="3101" actId="1076"/>
          <ac:picMkLst>
            <pc:docMk/>
            <pc:sldMk cId="985530689" sldId="327"/>
            <ac:picMk id="7" creationId="{3027EAE4-B5F1-6CEF-5FE7-876E5C49408E}"/>
          </ac:picMkLst>
        </pc:picChg>
      </pc:sldChg>
      <pc:sldChg chg="addSp delSp modSp add mod">
        <pc:chgData name="Godderidge, Gary" userId="3412effb-b342-40c9-89d2-b5699927cf09" providerId="ADAL" clId="{AFF1822D-39B5-4BF1-99A4-497AC11D7AF6}" dt="2022-09-12T14:17:45.852" v="4633" actId="20577"/>
        <pc:sldMkLst>
          <pc:docMk/>
          <pc:sldMk cId="3196885573" sldId="328"/>
        </pc:sldMkLst>
        <pc:spChg chg="mod">
          <ac:chgData name="Godderidge, Gary" userId="3412effb-b342-40c9-89d2-b5699927cf09" providerId="ADAL" clId="{AFF1822D-39B5-4BF1-99A4-497AC11D7AF6}" dt="2022-09-12T14:17:45.852" v="4633" actId="20577"/>
          <ac:spMkLst>
            <pc:docMk/>
            <pc:sldMk cId="3196885573" sldId="328"/>
            <ac:spMk id="2" creationId="{D0846CB5-9ADE-4AA0-ACA4-0BF8F86CAF12}"/>
          </ac:spMkLst>
        </pc:spChg>
        <pc:spChg chg="add mod">
          <ac:chgData name="Godderidge, Gary" userId="3412effb-b342-40c9-89d2-b5699927cf09" providerId="ADAL" clId="{AFF1822D-39B5-4BF1-99A4-497AC11D7AF6}" dt="2022-09-07T22:26:42.394" v="3253" actId="1076"/>
          <ac:spMkLst>
            <pc:docMk/>
            <pc:sldMk cId="3196885573" sldId="328"/>
            <ac:spMk id="5" creationId="{D82A4EED-FFD1-C451-8EDF-E1FE1C528E66}"/>
          </ac:spMkLst>
        </pc:spChg>
        <pc:spChg chg="add mod">
          <ac:chgData name="Godderidge, Gary" userId="3412effb-b342-40c9-89d2-b5699927cf09" providerId="ADAL" clId="{AFF1822D-39B5-4BF1-99A4-497AC11D7AF6}" dt="2022-09-07T22:29:56.506" v="3407" actId="1076"/>
          <ac:spMkLst>
            <pc:docMk/>
            <pc:sldMk cId="3196885573" sldId="328"/>
            <ac:spMk id="6" creationId="{B5E18832-3778-CC8C-9DAC-F0D2858038FA}"/>
          </ac:spMkLst>
        </pc:spChg>
        <pc:spChg chg="mod">
          <ac:chgData name="Godderidge, Gary" userId="3412effb-b342-40c9-89d2-b5699927cf09" providerId="ADAL" clId="{AFF1822D-39B5-4BF1-99A4-497AC11D7AF6}" dt="2022-09-08T21:33:16.401" v="3935" actId="20577"/>
          <ac:spMkLst>
            <pc:docMk/>
            <pc:sldMk cId="3196885573" sldId="328"/>
            <ac:spMk id="8" creationId="{D6D57327-A999-EBA9-BF32-666F1BE11A4A}"/>
          </ac:spMkLst>
        </pc:spChg>
        <pc:picChg chg="del">
          <ac:chgData name="Godderidge, Gary" userId="3412effb-b342-40c9-89d2-b5699927cf09" providerId="ADAL" clId="{AFF1822D-39B5-4BF1-99A4-497AC11D7AF6}" dt="2022-09-07T22:26:12.940" v="3233" actId="478"/>
          <ac:picMkLst>
            <pc:docMk/>
            <pc:sldMk cId="3196885573" sldId="328"/>
            <ac:picMk id="7" creationId="{3027EAE4-B5F1-6CEF-5FE7-876E5C49408E}"/>
          </ac:picMkLst>
        </pc:picChg>
      </pc:sldChg>
      <pc:sldChg chg="modSp add mod modAnim">
        <pc:chgData name="Godderidge, Gary" userId="3412effb-b342-40c9-89d2-b5699927cf09" providerId="ADAL" clId="{AFF1822D-39B5-4BF1-99A4-497AC11D7AF6}" dt="2022-09-12T01:06:42.184" v="4300" actId="20577"/>
        <pc:sldMkLst>
          <pc:docMk/>
          <pc:sldMk cId="3302885493" sldId="342"/>
        </pc:sldMkLst>
        <pc:spChg chg="mod">
          <ac:chgData name="Godderidge, Gary" userId="3412effb-b342-40c9-89d2-b5699927cf09" providerId="ADAL" clId="{AFF1822D-39B5-4BF1-99A4-497AC11D7AF6}" dt="2022-09-12T01:06:18.433" v="4274" actId="20577"/>
          <ac:spMkLst>
            <pc:docMk/>
            <pc:sldMk cId="3302885493" sldId="342"/>
            <ac:spMk id="2" creationId="{D0846CB5-9ADE-4AA0-ACA4-0BF8F86CAF12}"/>
          </ac:spMkLst>
        </pc:spChg>
        <pc:spChg chg="mod">
          <ac:chgData name="Godderidge, Gary" userId="3412effb-b342-40c9-89d2-b5699927cf09" providerId="ADAL" clId="{AFF1822D-39B5-4BF1-99A4-497AC11D7AF6}" dt="2022-09-12T01:06:42.184" v="4300" actId="20577"/>
          <ac:spMkLst>
            <pc:docMk/>
            <pc:sldMk cId="3302885493" sldId="342"/>
            <ac:spMk id="7" creationId="{A455DD04-D980-483D-89AE-6A11D370DB0A}"/>
          </ac:spMkLst>
        </pc:spChg>
      </pc:sldChg>
      <pc:sldChg chg="modSp add mod">
        <pc:chgData name="Godderidge, Gary" userId="3412effb-b342-40c9-89d2-b5699927cf09" providerId="ADAL" clId="{AFF1822D-39B5-4BF1-99A4-497AC11D7AF6}" dt="2022-09-12T01:06:26.749" v="4298" actId="20577"/>
        <pc:sldMkLst>
          <pc:docMk/>
          <pc:sldMk cId="4178913657" sldId="343"/>
        </pc:sldMkLst>
        <pc:spChg chg="mod">
          <ac:chgData name="Godderidge, Gary" userId="3412effb-b342-40c9-89d2-b5699927cf09" providerId="ADAL" clId="{AFF1822D-39B5-4BF1-99A4-497AC11D7AF6}" dt="2022-09-12T01:06:26.749" v="4298" actId="20577"/>
          <ac:spMkLst>
            <pc:docMk/>
            <pc:sldMk cId="4178913657" sldId="343"/>
            <ac:spMk id="2" creationId="{D0846CB5-9ADE-4AA0-ACA4-0BF8F86CAF12}"/>
          </ac:spMkLst>
        </pc:spChg>
      </pc:sldChg>
      <pc:sldChg chg="addSp delSp modSp add mod ord setBg">
        <pc:chgData name="Godderidge, Gary" userId="3412effb-b342-40c9-89d2-b5699927cf09" providerId="ADAL" clId="{AFF1822D-39B5-4BF1-99A4-497AC11D7AF6}" dt="2022-09-12T14:17:06.636" v="4553" actId="14100"/>
        <pc:sldMkLst>
          <pc:docMk/>
          <pc:sldMk cId="2133149516" sldId="344"/>
        </pc:sldMkLst>
        <pc:spChg chg="mod">
          <ac:chgData name="Godderidge, Gary" userId="3412effb-b342-40c9-89d2-b5699927cf09" providerId="ADAL" clId="{AFF1822D-39B5-4BF1-99A4-497AC11D7AF6}" dt="2022-09-12T14:17:06.636" v="4553" actId="14100"/>
          <ac:spMkLst>
            <pc:docMk/>
            <pc:sldMk cId="2133149516" sldId="344"/>
            <ac:spMk id="2" creationId="{D0846CB5-9ADE-4AA0-ACA4-0BF8F86CAF12}"/>
          </ac:spMkLst>
        </pc:spChg>
        <pc:spChg chg="mod">
          <ac:chgData name="Godderidge, Gary" userId="3412effb-b342-40c9-89d2-b5699927cf09" providerId="ADAL" clId="{AFF1822D-39B5-4BF1-99A4-497AC11D7AF6}" dt="2022-09-08T21:17:57.654" v="3727" actId="26606"/>
          <ac:spMkLst>
            <pc:docMk/>
            <pc:sldMk cId="2133149516" sldId="344"/>
            <ac:spMk id="8" creationId="{D6D57327-A999-EBA9-BF32-666F1BE11A4A}"/>
          </ac:spMkLst>
        </pc:spChg>
        <pc:spChg chg="add">
          <ac:chgData name="Godderidge, Gary" userId="3412effb-b342-40c9-89d2-b5699927cf09" providerId="ADAL" clId="{AFF1822D-39B5-4BF1-99A4-497AC11D7AF6}" dt="2022-09-08T21:17:57.654" v="3727" actId="26606"/>
          <ac:spMkLst>
            <pc:docMk/>
            <pc:sldMk cId="2133149516" sldId="344"/>
            <ac:spMk id="13" creationId="{5B6D324E-2D03-4162-AF1E-D5E32234E254}"/>
          </ac:spMkLst>
        </pc:spChg>
        <pc:spChg chg="add">
          <ac:chgData name="Godderidge, Gary" userId="3412effb-b342-40c9-89d2-b5699927cf09" providerId="ADAL" clId="{AFF1822D-39B5-4BF1-99A4-497AC11D7AF6}" dt="2022-09-08T21:17:57.654" v="3727" actId="26606"/>
          <ac:spMkLst>
            <pc:docMk/>
            <pc:sldMk cId="2133149516" sldId="344"/>
            <ac:spMk id="15" creationId="{0B67D982-25C5-4CC2-AA64-276BE3B2CA75}"/>
          </ac:spMkLst>
        </pc:spChg>
        <pc:picChg chg="add mod">
          <ac:chgData name="Godderidge, Gary" userId="3412effb-b342-40c9-89d2-b5699927cf09" providerId="ADAL" clId="{AFF1822D-39B5-4BF1-99A4-497AC11D7AF6}" dt="2022-09-08T21:17:57.654" v="3727" actId="26606"/>
          <ac:picMkLst>
            <pc:docMk/>
            <pc:sldMk cId="2133149516" sldId="344"/>
            <ac:picMk id="6" creationId="{E2E85129-2395-0BBE-CCD0-42DA35A53D40}"/>
          </ac:picMkLst>
        </pc:picChg>
        <pc:picChg chg="del">
          <ac:chgData name="Godderidge, Gary" userId="3412effb-b342-40c9-89d2-b5699927cf09" providerId="ADAL" clId="{AFF1822D-39B5-4BF1-99A4-497AC11D7AF6}" dt="2022-09-08T21:17:32.536" v="3725" actId="478"/>
          <ac:picMkLst>
            <pc:docMk/>
            <pc:sldMk cId="2133149516" sldId="344"/>
            <ac:picMk id="7" creationId="{3027EAE4-B5F1-6CEF-5FE7-876E5C49408E}"/>
          </ac:picMkLst>
        </pc:picChg>
      </pc:sldChg>
      <pc:sldChg chg="add del">
        <pc:chgData name="Godderidge, Gary" userId="3412effb-b342-40c9-89d2-b5699927cf09" providerId="ADAL" clId="{AFF1822D-39B5-4BF1-99A4-497AC11D7AF6}" dt="2022-09-08T21:13:39.488" v="3651"/>
        <pc:sldMkLst>
          <pc:docMk/>
          <pc:sldMk cId="1962154446" sldId="345"/>
        </pc:sldMkLst>
      </pc:sldChg>
      <pc:sldChg chg="addSp delSp modSp add mod setBg delDesignElem">
        <pc:chgData name="Godderidge, Gary" userId="3412effb-b342-40c9-89d2-b5699927cf09" providerId="ADAL" clId="{AFF1822D-39B5-4BF1-99A4-497AC11D7AF6}" dt="2022-09-12T14:23:58.016" v="4710" actId="1076"/>
        <pc:sldMkLst>
          <pc:docMk/>
          <pc:sldMk cId="2569145076" sldId="345"/>
        </pc:sldMkLst>
        <pc:spChg chg="mod">
          <ac:chgData name="Godderidge, Gary" userId="3412effb-b342-40c9-89d2-b5699927cf09" providerId="ADAL" clId="{AFF1822D-39B5-4BF1-99A4-497AC11D7AF6}" dt="2022-09-12T01:00:45.592" v="4177" actId="14100"/>
          <ac:spMkLst>
            <pc:docMk/>
            <pc:sldMk cId="2569145076" sldId="345"/>
            <ac:spMk id="2" creationId="{D0846CB5-9ADE-4AA0-ACA4-0BF8F86CAF12}"/>
          </ac:spMkLst>
        </pc:spChg>
        <pc:spChg chg="mod">
          <ac:chgData name="Godderidge, Gary" userId="3412effb-b342-40c9-89d2-b5699927cf09" providerId="ADAL" clId="{AFF1822D-39B5-4BF1-99A4-497AC11D7AF6}" dt="2022-09-12T14:23:58.016" v="4710" actId="1076"/>
          <ac:spMkLst>
            <pc:docMk/>
            <pc:sldMk cId="2569145076" sldId="345"/>
            <ac:spMk id="5" creationId="{52897FD5-C73A-4F97-A940-555AD4ED3CA0}"/>
          </ac:spMkLst>
        </pc:spChg>
        <pc:spChg chg="del">
          <ac:chgData name="Godderidge, Gary" userId="3412effb-b342-40c9-89d2-b5699927cf09" providerId="ADAL" clId="{AFF1822D-39B5-4BF1-99A4-497AC11D7AF6}" dt="2022-09-12T00:48:42.358" v="3974"/>
          <ac:spMkLst>
            <pc:docMk/>
            <pc:sldMk cId="2569145076" sldId="345"/>
            <ac:spMk id="12" creationId="{5B6D324E-2D03-4162-AF1E-D5E32234E254}"/>
          </ac:spMkLst>
        </pc:spChg>
        <pc:spChg chg="add del">
          <ac:chgData name="Godderidge, Gary" userId="3412effb-b342-40c9-89d2-b5699927cf09" providerId="ADAL" clId="{AFF1822D-39B5-4BF1-99A4-497AC11D7AF6}" dt="2022-09-12T00:51:01.775" v="4081" actId="26606"/>
          <ac:spMkLst>
            <pc:docMk/>
            <pc:sldMk cId="2569145076" sldId="345"/>
            <ac:spMk id="1031" creationId="{5B6D324E-2D03-4162-AF1E-D5E32234E254}"/>
          </ac:spMkLst>
        </pc:spChg>
        <pc:picChg chg="del">
          <ac:chgData name="Godderidge, Gary" userId="3412effb-b342-40c9-89d2-b5699927cf09" providerId="ADAL" clId="{AFF1822D-39B5-4BF1-99A4-497AC11D7AF6}" dt="2022-09-12T00:49:52.446" v="4078" actId="478"/>
          <ac:picMkLst>
            <pc:docMk/>
            <pc:sldMk cId="2569145076" sldId="345"/>
            <ac:picMk id="7" creationId="{F017E06E-02C3-43FD-9223-B55F1398A65A}"/>
          </ac:picMkLst>
        </pc:picChg>
        <pc:picChg chg="add del mod ord">
          <ac:chgData name="Godderidge, Gary" userId="3412effb-b342-40c9-89d2-b5699927cf09" providerId="ADAL" clId="{AFF1822D-39B5-4BF1-99A4-497AC11D7AF6}" dt="2022-09-12T14:13:33.092" v="4380" actId="478"/>
          <ac:picMkLst>
            <pc:docMk/>
            <pc:sldMk cId="2569145076" sldId="345"/>
            <ac:picMk id="1026" creationId="{2D314F83-7600-E96E-D59A-943BCB2CEE23}"/>
          </ac:picMkLst>
        </pc:picChg>
        <pc:picChg chg="add mod">
          <ac:chgData name="Godderidge, Gary" userId="3412effb-b342-40c9-89d2-b5699927cf09" providerId="ADAL" clId="{AFF1822D-39B5-4BF1-99A4-497AC11D7AF6}" dt="2022-09-12T14:13:36.978" v="4381" actId="1076"/>
          <ac:picMkLst>
            <pc:docMk/>
            <pc:sldMk cId="2569145076" sldId="345"/>
            <ac:picMk id="1028" creationId="{9D550F5D-3AAB-8855-E628-E32EE07B4B60}"/>
          </ac:picMkLst>
        </pc:picChg>
      </pc:sldChg>
      <pc:sldChg chg="delSp modSp add mod">
        <pc:chgData name="Godderidge, Gary" userId="3412effb-b342-40c9-89d2-b5699927cf09" providerId="ADAL" clId="{AFF1822D-39B5-4BF1-99A4-497AC11D7AF6}" dt="2022-09-12T14:19:02.420" v="4709" actId="20577"/>
        <pc:sldMkLst>
          <pc:docMk/>
          <pc:sldMk cId="1440146800" sldId="393"/>
        </pc:sldMkLst>
        <pc:spChg chg="mod">
          <ac:chgData name="Godderidge, Gary" userId="3412effb-b342-40c9-89d2-b5699927cf09" providerId="ADAL" clId="{AFF1822D-39B5-4BF1-99A4-497AC11D7AF6}" dt="2022-09-12T14:06:13.675" v="4315" actId="20577"/>
          <ac:spMkLst>
            <pc:docMk/>
            <pc:sldMk cId="1440146800" sldId="393"/>
            <ac:spMk id="2" creationId="{3FE583E1-B588-D84F-A3C4-AF81A4CA28EC}"/>
          </ac:spMkLst>
        </pc:spChg>
        <pc:spChg chg="mod">
          <ac:chgData name="Godderidge, Gary" userId="3412effb-b342-40c9-89d2-b5699927cf09" providerId="ADAL" clId="{AFF1822D-39B5-4BF1-99A4-497AC11D7AF6}" dt="2022-09-12T14:19:02.420" v="4709" actId="20577"/>
          <ac:spMkLst>
            <pc:docMk/>
            <pc:sldMk cId="1440146800" sldId="393"/>
            <ac:spMk id="3" creationId="{1385C487-097D-B146-BA49-242904A7055A}"/>
          </ac:spMkLst>
        </pc:spChg>
        <pc:picChg chg="del">
          <ac:chgData name="Godderidge, Gary" userId="3412effb-b342-40c9-89d2-b5699927cf09" providerId="ADAL" clId="{AFF1822D-39B5-4BF1-99A4-497AC11D7AF6}" dt="2022-09-12T14:06:17.674" v="4316" actId="478"/>
          <ac:picMkLst>
            <pc:docMk/>
            <pc:sldMk cId="1440146800" sldId="393"/>
            <ac:picMk id="5" creationId="{342F6CCE-2107-4CD6-8831-C7C5681C845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FA9A75-780B-4D9B-A9C6-A4D677C0A31A}"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7AE46-379A-4E4B-9720-11795D23F10F}" type="slidenum">
              <a:rPr lang="en-US" smtClean="0"/>
              <a:t>‹#›</a:t>
            </a:fld>
            <a:endParaRPr lang="en-US"/>
          </a:p>
        </p:txBody>
      </p:sp>
    </p:spTree>
    <p:extLst>
      <p:ext uri="{BB962C8B-B14F-4D97-AF65-F5344CB8AC3E}">
        <p14:creationId xmlns:p14="http://schemas.microsoft.com/office/powerpoint/2010/main" val="932548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1</a:t>
            </a:fld>
            <a:endParaRPr lang="en-US"/>
          </a:p>
        </p:txBody>
      </p:sp>
    </p:spTree>
    <p:extLst>
      <p:ext uri="{BB962C8B-B14F-4D97-AF65-F5344CB8AC3E}">
        <p14:creationId xmlns:p14="http://schemas.microsoft.com/office/powerpoint/2010/main" val="1325246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12</a:t>
            </a:fld>
            <a:endParaRPr lang="en-US"/>
          </a:p>
        </p:txBody>
      </p:sp>
    </p:spTree>
    <p:extLst>
      <p:ext uri="{BB962C8B-B14F-4D97-AF65-F5344CB8AC3E}">
        <p14:creationId xmlns:p14="http://schemas.microsoft.com/office/powerpoint/2010/main" val="961433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mj-lt"/>
              <a:buAutoNum type="arabicPeriod"/>
            </a:pPr>
            <a:r>
              <a:rPr lang="en-US" sz="1100" b="0" i="0" dirty="0">
                <a:effectLst/>
                <a:latin typeface="Calibri" panose="020F0502020204030204" pitchFamily="34" charset="0"/>
              </a:rPr>
              <a:t>Slide 12 - Communication</a:t>
            </a:r>
          </a:p>
          <a:p>
            <a:pPr marL="742950" lvl="1" indent="-285750" rtl="0" fontAlgn="ctr">
              <a:spcBef>
                <a:spcPts val="0"/>
              </a:spcBef>
              <a:spcAft>
                <a:spcPts val="0"/>
              </a:spcAft>
              <a:buFont typeface="+mj-lt"/>
              <a:buAutoNum type="alphaLcPeriod"/>
            </a:pPr>
            <a:r>
              <a:rPr lang="en-US" sz="1100" b="0" i="0" dirty="0">
                <a:effectLst/>
                <a:latin typeface="Calibri" panose="020F0502020204030204" pitchFamily="34" charset="0"/>
              </a:rPr>
              <a:t>Email, </a:t>
            </a:r>
            <a:r>
              <a:rPr lang="en-US" sz="1100" b="0" i="0" dirty="0" err="1">
                <a:effectLst/>
                <a:latin typeface="Calibri" panose="020F0502020204030204" pitchFamily="34" charset="0"/>
              </a:rPr>
              <a:t>Ilearn</a:t>
            </a:r>
            <a:r>
              <a:rPr lang="en-US" sz="1100" b="0" i="0" dirty="0">
                <a:effectLst/>
                <a:latin typeface="Calibri" panose="020F0502020204030204" pitchFamily="34" charset="0"/>
              </a:rPr>
              <a:t> Announcements, MS Teams Channel</a:t>
            </a:r>
          </a:p>
          <a:p>
            <a:pPr marL="1200150" lvl="2" indent="-285750" rtl="0" fontAlgn="ctr">
              <a:spcBef>
                <a:spcPts val="0"/>
              </a:spcBef>
              <a:spcAft>
                <a:spcPts val="0"/>
              </a:spcAft>
              <a:buFont typeface="+mj-lt"/>
              <a:buAutoNum type="alphaLcPeriod"/>
            </a:pPr>
            <a:r>
              <a:rPr lang="en-US" sz="1100" b="0" i="0" dirty="0">
                <a:effectLst/>
                <a:latin typeface="Calibri" panose="020F0502020204030204" pitchFamily="34" charset="0"/>
              </a:rPr>
              <a:t>I-Learn Notifications - show how to set announcements to immediate – so will receive an email.</a:t>
            </a:r>
          </a:p>
          <a:p>
            <a:pPr marL="742950" lvl="1" indent="-285750" rtl="0" fontAlgn="ctr">
              <a:spcBef>
                <a:spcPts val="0"/>
              </a:spcBef>
              <a:spcAft>
                <a:spcPts val="0"/>
              </a:spcAft>
              <a:buFont typeface="+mj-lt"/>
              <a:buAutoNum type="alphaLcPeriod"/>
            </a:pPr>
            <a:r>
              <a:rPr lang="en-US" sz="1100" b="0" i="0" dirty="0">
                <a:effectLst/>
                <a:latin typeface="Calibri" panose="020F0502020204030204" pitchFamily="34" charset="0"/>
              </a:rPr>
              <a:t>MS Teams Channel - meant for broad discussions - questions and answers from all.</a:t>
            </a:r>
          </a:p>
          <a:p>
            <a:pPr marL="742950" lvl="1" indent="-285750" rtl="0" fontAlgn="ctr">
              <a:spcBef>
                <a:spcPts val="0"/>
              </a:spcBef>
              <a:spcAft>
                <a:spcPts val="0"/>
              </a:spcAft>
              <a:buFont typeface="+mj-lt"/>
              <a:buAutoNum type="alphaLcPeriod"/>
            </a:pPr>
            <a:r>
              <a:rPr lang="en-US" sz="1100" b="0" i="0" dirty="0">
                <a:effectLst/>
                <a:latin typeface="Calibri" panose="020F0502020204030204" pitchFamily="34" charset="0"/>
              </a:rPr>
              <a:t>Have teams installed?  Should have received and invite from Teams for this channel.</a:t>
            </a:r>
          </a:p>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13</a:t>
            </a:fld>
            <a:endParaRPr lang="en-US"/>
          </a:p>
        </p:txBody>
      </p:sp>
    </p:spTree>
    <p:extLst>
      <p:ext uri="{BB962C8B-B14F-4D97-AF65-F5344CB8AC3E}">
        <p14:creationId xmlns:p14="http://schemas.microsoft.com/office/powerpoint/2010/main" val="3021985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14</a:t>
            </a:fld>
            <a:endParaRPr lang="en-US"/>
          </a:p>
        </p:txBody>
      </p:sp>
    </p:spTree>
    <p:extLst>
      <p:ext uri="{BB962C8B-B14F-4D97-AF65-F5344CB8AC3E}">
        <p14:creationId xmlns:p14="http://schemas.microsoft.com/office/powerpoint/2010/main" val="3712983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15</a:t>
            </a:fld>
            <a:endParaRPr lang="en-US"/>
          </a:p>
        </p:txBody>
      </p:sp>
    </p:spTree>
    <p:extLst>
      <p:ext uri="{BB962C8B-B14F-4D97-AF65-F5344CB8AC3E}">
        <p14:creationId xmlns:p14="http://schemas.microsoft.com/office/powerpoint/2010/main" val="285022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16</a:t>
            </a:fld>
            <a:endParaRPr lang="en-US"/>
          </a:p>
        </p:txBody>
      </p:sp>
    </p:spTree>
    <p:extLst>
      <p:ext uri="{BB962C8B-B14F-4D97-AF65-F5344CB8AC3E}">
        <p14:creationId xmlns:p14="http://schemas.microsoft.com/office/powerpoint/2010/main" val="2393204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17</a:t>
            </a:fld>
            <a:endParaRPr lang="en-US"/>
          </a:p>
        </p:txBody>
      </p:sp>
    </p:spTree>
    <p:extLst>
      <p:ext uri="{BB962C8B-B14F-4D97-AF65-F5344CB8AC3E}">
        <p14:creationId xmlns:p14="http://schemas.microsoft.com/office/powerpoint/2010/main" val="1219780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18</a:t>
            </a:fld>
            <a:endParaRPr lang="en-US"/>
          </a:p>
        </p:txBody>
      </p:sp>
    </p:spTree>
    <p:extLst>
      <p:ext uri="{BB962C8B-B14F-4D97-AF65-F5344CB8AC3E}">
        <p14:creationId xmlns:p14="http://schemas.microsoft.com/office/powerpoint/2010/main" val="28455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19</a:t>
            </a:fld>
            <a:endParaRPr lang="en-US"/>
          </a:p>
        </p:txBody>
      </p:sp>
    </p:spTree>
    <p:extLst>
      <p:ext uri="{BB962C8B-B14F-4D97-AF65-F5344CB8AC3E}">
        <p14:creationId xmlns:p14="http://schemas.microsoft.com/office/powerpoint/2010/main" val="3915350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computer will run the instructions one at a time – in order.  Line upon line.</a:t>
            </a:r>
          </a:p>
          <a:p>
            <a:pPr marL="228600" indent="-228600">
              <a:buFont typeface="+mj-lt"/>
              <a:buAutoNum type="arabicPeriod"/>
            </a:pPr>
            <a:r>
              <a:rPr lang="en-US" dirty="0"/>
              <a:t>As in our previous examples, the computer runs our code in order.</a:t>
            </a:r>
          </a:p>
          <a:p>
            <a:pPr marL="228600" indent="-228600">
              <a:buFont typeface="+mj-lt"/>
              <a:buAutoNum type="arabicPeriod"/>
            </a:pPr>
            <a:r>
              <a:rPr lang="en-US" dirty="0"/>
              <a:t>Show another example.</a:t>
            </a: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20</a:t>
            </a:fld>
            <a:endParaRPr lang="en-US"/>
          </a:p>
        </p:txBody>
      </p:sp>
    </p:spTree>
    <p:extLst>
      <p:ext uri="{BB962C8B-B14F-4D97-AF65-F5344CB8AC3E}">
        <p14:creationId xmlns:p14="http://schemas.microsoft.com/office/powerpoint/2010/main" val="2168904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IMPORTANT – STOP AND SHOW examples</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22</a:t>
            </a:fld>
            <a:endParaRPr lang="en-US"/>
          </a:p>
        </p:txBody>
      </p:sp>
    </p:spTree>
    <p:extLst>
      <p:ext uri="{BB962C8B-B14F-4D97-AF65-F5344CB8AC3E}">
        <p14:creationId xmlns:p14="http://schemas.microsoft.com/office/powerpoint/2010/main" val="2780271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to be one?   How can that apply to being a team?  To Teamwork?</a:t>
            </a:r>
          </a:p>
        </p:txBody>
      </p:sp>
      <p:sp>
        <p:nvSpPr>
          <p:cNvPr id="4" name="Slide Number Placeholder 3"/>
          <p:cNvSpPr>
            <a:spLocks noGrp="1"/>
          </p:cNvSpPr>
          <p:nvPr>
            <p:ph type="sldNum" sz="quarter" idx="5"/>
          </p:nvPr>
        </p:nvSpPr>
        <p:spPr/>
        <p:txBody>
          <a:bodyPr/>
          <a:lstStyle/>
          <a:p>
            <a:fld id="{CFA7AE46-379A-4E4B-9720-11795D23F10F}" type="slidenum">
              <a:rPr lang="en-US" smtClean="0"/>
              <a:t>3</a:t>
            </a:fld>
            <a:endParaRPr lang="en-US"/>
          </a:p>
        </p:txBody>
      </p:sp>
    </p:spTree>
    <p:extLst>
      <p:ext uri="{BB962C8B-B14F-4D97-AF65-F5344CB8AC3E}">
        <p14:creationId xmlns:p14="http://schemas.microsoft.com/office/powerpoint/2010/main" val="242969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Show examples</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4</a:t>
            </a:fld>
            <a:endParaRPr lang="en-US"/>
          </a:p>
        </p:txBody>
      </p:sp>
    </p:spTree>
    <p:extLst>
      <p:ext uri="{BB962C8B-B14F-4D97-AF65-F5344CB8AC3E}">
        <p14:creationId xmlns:p14="http://schemas.microsoft.com/office/powerpoint/2010/main" val="63392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5</a:t>
            </a:fld>
            <a:endParaRPr lang="en-US"/>
          </a:p>
        </p:txBody>
      </p:sp>
    </p:spTree>
    <p:extLst>
      <p:ext uri="{BB962C8B-B14F-4D97-AF65-F5344CB8AC3E}">
        <p14:creationId xmlns:p14="http://schemas.microsoft.com/office/powerpoint/2010/main" val="809724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6</a:t>
            </a:fld>
            <a:endParaRPr lang="en-US"/>
          </a:p>
        </p:txBody>
      </p:sp>
    </p:spTree>
    <p:extLst>
      <p:ext uri="{BB962C8B-B14F-4D97-AF65-F5344CB8AC3E}">
        <p14:creationId xmlns:p14="http://schemas.microsoft.com/office/powerpoint/2010/main" val="1370804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7</a:t>
            </a:fld>
            <a:endParaRPr lang="en-US"/>
          </a:p>
        </p:txBody>
      </p:sp>
    </p:spTree>
    <p:extLst>
      <p:ext uri="{BB962C8B-B14F-4D97-AF65-F5344CB8AC3E}">
        <p14:creationId xmlns:p14="http://schemas.microsoft.com/office/powerpoint/2010/main" val="3767301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8</a:t>
            </a:fld>
            <a:endParaRPr lang="en-US"/>
          </a:p>
        </p:txBody>
      </p:sp>
    </p:spTree>
    <p:extLst>
      <p:ext uri="{BB962C8B-B14F-4D97-AF65-F5344CB8AC3E}">
        <p14:creationId xmlns:p14="http://schemas.microsoft.com/office/powerpoint/2010/main" val="3133473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mj-lt"/>
              <a:buAutoNum type="arabicPeriod"/>
            </a:pPr>
            <a:r>
              <a:rPr lang="en-US" sz="1100" b="0" i="0" dirty="0">
                <a:effectLst/>
                <a:latin typeface="Calibri" panose="020F0502020204030204" pitchFamily="34" charset="0"/>
              </a:rPr>
              <a:t>Slide 12 - Communication</a:t>
            </a:r>
          </a:p>
          <a:p>
            <a:pPr marL="742950" lvl="1" indent="-285750" rtl="0" fontAlgn="ctr">
              <a:spcBef>
                <a:spcPts val="0"/>
              </a:spcBef>
              <a:spcAft>
                <a:spcPts val="0"/>
              </a:spcAft>
              <a:buFont typeface="+mj-lt"/>
              <a:buAutoNum type="alphaLcPeriod"/>
            </a:pPr>
            <a:r>
              <a:rPr lang="en-US" sz="1100" b="0" i="0" dirty="0">
                <a:effectLst/>
                <a:latin typeface="Calibri" panose="020F0502020204030204" pitchFamily="34" charset="0"/>
              </a:rPr>
              <a:t>Email, </a:t>
            </a:r>
            <a:r>
              <a:rPr lang="en-US" sz="1100" b="0" i="0" dirty="0" err="1">
                <a:effectLst/>
                <a:latin typeface="Calibri" panose="020F0502020204030204" pitchFamily="34" charset="0"/>
              </a:rPr>
              <a:t>Ilearn</a:t>
            </a:r>
            <a:r>
              <a:rPr lang="en-US" sz="1100" b="0" i="0" dirty="0">
                <a:effectLst/>
                <a:latin typeface="Calibri" panose="020F0502020204030204" pitchFamily="34" charset="0"/>
              </a:rPr>
              <a:t> Announcements, MS Teams Channel</a:t>
            </a:r>
          </a:p>
          <a:p>
            <a:pPr marL="1200150" lvl="2" indent="-285750" rtl="0" fontAlgn="ctr">
              <a:spcBef>
                <a:spcPts val="0"/>
              </a:spcBef>
              <a:spcAft>
                <a:spcPts val="0"/>
              </a:spcAft>
              <a:buFont typeface="+mj-lt"/>
              <a:buAutoNum type="alphaLcPeriod"/>
            </a:pPr>
            <a:r>
              <a:rPr lang="en-US" sz="1100" b="0" i="0" dirty="0">
                <a:effectLst/>
                <a:latin typeface="Calibri" panose="020F0502020204030204" pitchFamily="34" charset="0"/>
              </a:rPr>
              <a:t>I-Learn Notifications - show how to set announcements to immediate – so will receive an email.</a:t>
            </a:r>
          </a:p>
          <a:p>
            <a:pPr marL="742950" lvl="1" indent="-285750" rtl="0" fontAlgn="ctr">
              <a:spcBef>
                <a:spcPts val="0"/>
              </a:spcBef>
              <a:spcAft>
                <a:spcPts val="0"/>
              </a:spcAft>
              <a:buFont typeface="+mj-lt"/>
              <a:buAutoNum type="alphaLcPeriod"/>
            </a:pPr>
            <a:r>
              <a:rPr lang="en-US" sz="1100" b="0" i="0" dirty="0">
                <a:effectLst/>
                <a:latin typeface="Calibri" panose="020F0502020204030204" pitchFamily="34" charset="0"/>
              </a:rPr>
              <a:t>MS Teams Channel - meant for broad discussions - questions and answers from all.</a:t>
            </a:r>
          </a:p>
          <a:p>
            <a:pPr marL="742950" lvl="1" indent="-285750" rtl="0" fontAlgn="ctr">
              <a:spcBef>
                <a:spcPts val="0"/>
              </a:spcBef>
              <a:spcAft>
                <a:spcPts val="0"/>
              </a:spcAft>
              <a:buFont typeface="+mj-lt"/>
              <a:buAutoNum type="alphaLcPeriod"/>
            </a:pPr>
            <a:r>
              <a:rPr lang="en-US" sz="1100" b="0" i="0" dirty="0">
                <a:effectLst/>
                <a:latin typeface="Calibri" panose="020F0502020204030204" pitchFamily="34" charset="0"/>
              </a:rPr>
              <a:t>Have teams installed?  Should have received and invite from Teams for this channel.</a:t>
            </a:r>
          </a:p>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9</a:t>
            </a:fld>
            <a:endParaRPr lang="en-US"/>
          </a:p>
        </p:txBody>
      </p:sp>
    </p:spTree>
    <p:extLst>
      <p:ext uri="{BB962C8B-B14F-4D97-AF65-F5344CB8AC3E}">
        <p14:creationId xmlns:p14="http://schemas.microsoft.com/office/powerpoint/2010/main" val="3907830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11</a:t>
            </a:fld>
            <a:endParaRPr lang="en-US"/>
          </a:p>
        </p:txBody>
      </p:sp>
    </p:spTree>
    <p:extLst>
      <p:ext uri="{BB962C8B-B14F-4D97-AF65-F5344CB8AC3E}">
        <p14:creationId xmlns:p14="http://schemas.microsoft.com/office/powerpoint/2010/main" val="499338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A73E1273-E216-476F-AEBF-9A8F836AB8BD}" type="datetime1">
              <a:rPr lang="en-US" smtClean="0"/>
              <a:t>1/12/2023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r>
              <a:rPr lang="en-US"/>
              <a:t>BYU-Idaho, CSEE Department, Fall 2022</a:t>
            </a:r>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E668C778-7C06-473C-AEEC-EEA638544F6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520940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55A575-EB5B-4F6D-8BD1-8ABDCA6970A2}" type="datetime1">
              <a:rPr lang="en-US" smtClean="0"/>
              <a:t>1/12/2023</a:t>
            </a:fld>
            <a:endParaRPr lang="en-US"/>
          </a:p>
        </p:txBody>
      </p:sp>
      <p:sp>
        <p:nvSpPr>
          <p:cNvPr id="5" name="Footer Placeholder 4"/>
          <p:cNvSpPr>
            <a:spLocks noGrp="1"/>
          </p:cNvSpPr>
          <p:nvPr>
            <p:ph type="ftr" sz="quarter" idx="11"/>
          </p:nvPr>
        </p:nvSpPr>
        <p:spPr/>
        <p:txBody>
          <a:bodyPr/>
          <a:lstStyle/>
          <a:p>
            <a:r>
              <a:rPr lang="en-US"/>
              <a:t>BYU-Idaho, CSEE Department, Fall 2022</a:t>
            </a:r>
          </a:p>
        </p:txBody>
      </p:sp>
      <p:sp>
        <p:nvSpPr>
          <p:cNvPr id="6" name="Slide Number Placeholder 5"/>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3726630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D46817-2F07-4B03-AE53-7BFB394BDFA2}" type="datetime1">
              <a:rPr lang="en-US" smtClean="0"/>
              <a:t>1/12/2023</a:t>
            </a:fld>
            <a:endParaRPr lang="en-US"/>
          </a:p>
        </p:txBody>
      </p:sp>
      <p:sp>
        <p:nvSpPr>
          <p:cNvPr id="5" name="Footer Placeholder 4"/>
          <p:cNvSpPr>
            <a:spLocks noGrp="1"/>
          </p:cNvSpPr>
          <p:nvPr>
            <p:ph type="ftr" sz="quarter" idx="11"/>
          </p:nvPr>
        </p:nvSpPr>
        <p:spPr/>
        <p:txBody>
          <a:bodyPr/>
          <a:lstStyle/>
          <a:p>
            <a:r>
              <a:rPr lang="en-US"/>
              <a:t>BYU-Idaho, CSEE Department, Fall 2022</a:t>
            </a:r>
          </a:p>
        </p:txBody>
      </p:sp>
      <p:sp>
        <p:nvSpPr>
          <p:cNvPr id="6" name="Slide Number Placeholder 5"/>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3563105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D41278-2F8B-400C-8CBC-605D6C447245}" type="datetime1">
              <a:rPr lang="en-US" smtClean="0"/>
              <a:t>1/12/2023</a:t>
            </a:fld>
            <a:endParaRPr lang="en-US"/>
          </a:p>
        </p:txBody>
      </p:sp>
      <p:sp>
        <p:nvSpPr>
          <p:cNvPr id="5" name="Footer Placeholder 4"/>
          <p:cNvSpPr>
            <a:spLocks noGrp="1"/>
          </p:cNvSpPr>
          <p:nvPr>
            <p:ph type="ftr" sz="quarter" idx="11"/>
          </p:nvPr>
        </p:nvSpPr>
        <p:spPr/>
        <p:txBody>
          <a:bodyPr/>
          <a:lstStyle/>
          <a:p>
            <a:r>
              <a:rPr lang="en-US"/>
              <a:t>BYU-Idaho, CSEE Department, Fall 2022</a:t>
            </a:r>
          </a:p>
        </p:txBody>
      </p:sp>
      <p:sp>
        <p:nvSpPr>
          <p:cNvPr id="6" name="Slide Number Placeholder 5"/>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388917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85D24F-C416-4CD6-99ED-4C352B3C849B}" type="datetime1">
              <a:rPr lang="en-US" smtClean="0"/>
              <a:t>1/12/2023</a:t>
            </a:fld>
            <a:endParaRPr lang="en-US"/>
          </a:p>
        </p:txBody>
      </p:sp>
      <p:sp>
        <p:nvSpPr>
          <p:cNvPr id="5" name="Footer Placeholder 4"/>
          <p:cNvSpPr>
            <a:spLocks noGrp="1"/>
          </p:cNvSpPr>
          <p:nvPr>
            <p:ph type="ftr" sz="quarter" idx="11"/>
          </p:nvPr>
        </p:nvSpPr>
        <p:spPr/>
        <p:txBody>
          <a:bodyPr/>
          <a:lstStyle/>
          <a:p>
            <a:r>
              <a:rPr lang="en-US"/>
              <a:t>BYU-Idaho, CSEE Department, Fall 2022</a:t>
            </a:r>
          </a:p>
        </p:txBody>
      </p:sp>
      <p:sp>
        <p:nvSpPr>
          <p:cNvPr id="6" name="Slide Number Placeholder 5"/>
          <p:cNvSpPr>
            <a:spLocks noGrp="1"/>
          </p:cNvSpPr>
          <p:nvPr>
            <p:ph type="sldNum" sz="quarter" idx="12"/>
          </p:nvPr>
        </p:nvSpPr>
        <p:spPr/>
        <p:txBody>
          <a:bodyPr/>
          <a:lstStyle/>
          <a:p>
            <a:fld id="{E668C778-7C06-473C-AEEC-EEA638544F6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07854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15AC4-5469-444A-8172-08E7C1FA5D00}" type="datetime1">
              <a:rPr lang="en-US" smtClean="0"/>
              <a:t>1/12/2023</a:t>
            </a:fld>
            <a:endParaRPr lang="en-US"/>
          </a:p>
        </p:txBody>
      </p:sp>
      <p:sp>
        <p:nvSpPr>
          <p:cNvPr id="6" name="Footer Placeholder 5"/>
          <p:cNvSpPr>
            <a:spLocks noGrp="1"/>
          </p:cNvSpPr>
          <p:nvPr>
            <p:ph type="ftr" sz="quarter" idx="11"/>
          </p:nvPr>
        </p:nvSpPr>
        <p:spPr/>
        <p:txBody>
          <a:bodyPr/>
          <a:lstStyle/>
          <a:p>
            <a:r>
              <a:rPr lang="en-US"/>
              <a:t>BYU-Idaho, CSEE Department, Fall 2022</a:t>
            </a:r>
          </a:p>
        </p:txBody>
      </p:sp>
      <p:sp>
        <p:nvSpPr>
          <p:cNvPr id="7" name="Slide Number Placeholder 6"/>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889561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6DCCB5-5F1F-44DC-9AB5-192264A61ACB}" type="datetime1">
              <a:rPr lang="en-US" smtClean="0"/>
              <a:t>1/12/2023</a:t>
            </a:fld>
            <a:endParaRPr lang="en-US"/>
          </a:p>
        </p:txBody>
      </p:sp>
      <p:sp>
        <p:nvSpPr>
          <p:cNvPr id="8" name="Footer Placeholder 7"/>
          <p:cNvSpPr>
            <a:spLocks noGrp="1"/>
          </p:cNvSpPr>
          <p:nvPr>
            <p:ph type="ftr" sz="quarter" idx="11"/>
          </p:nvPr>
        </p:nvSpPr>
        <p:spPr/>
        <p:txBody>
          <a:bodyPr/>
          <a:lstStyle/>
          <a:p>
            <a:r>
              <a:rPr lang="en-US"/>
              <a:t>BYU-Idaho, CSEE Department, Fall 2022</a:t>
            </a:r>
          </a:p>
        </p:txBody>
      </p:sp>
      <p:sp>
        <p:nvSpPr>
          <p:cNvPr id="9" name="Slide Number Placeholder 8"/>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2781917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CF4815-76A6-4C2A-9EA0-299A5727599E}" type="datetime1">
              <a:rPr lang="en-US" smtClean="0"/>
              <a:t>1/12/2023</a:t>
            </a:fld>
            <a:endParaRPr lang="en-US"/>
          </a:p>
        </p:txBody>
      </p:sp>
      <p:sp>
        <p:nvSpPr>
          <p:cNvPr id="4" name="Footer Placeholder 3"/>
          <p:cNvSpPr>
            <a:spLocks noGrp="1"/>
          </p:cNvSpPr>
          <p:nvPr>
            <p:ph type="ftr" sz="quarter" idx="11"/>
          </p:nvPr>
        </p:nvSpPr>
        <p:spPr/>
        <p:txBody>
          <a:bodyPr/>
          <a:lstStyle/>
          <a:p>
            <a:r>
              <a:rPr lang="en-US"/>
              <a:t>BYU-Idaho, CSEE Department, Fall 2022</a:t>
            </a:r>
          </a:p>
        </p:txBody>
      </p:sp>
      <p:sp>
        <p:nvSpPr>
          <p:cNvPr id="5" name="Slide Number Placeholder 4"/>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702887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950EC7-D9A3-4088-8F42-A0E0018BA633}" type="datetime1">
              <a:rPr lang="en-US" smtClean="0"/>
              <a:t>1/12/2023</a:t>
            </a:fld>
            <a:endParaRPr lang="en-US"/>
          </a:p>
        </p:txBody>
      </p:sp>
      <p:sp>
        <p:nvSpPr>
          <p:cNvPr id="3" name="Footer Placeholder 2"/>
          <p:cNvSpPr>
            <a:spLocks noGrp="1"/>
          </p:cNvSpPr>
          <p:nvPr>
            <p:ph type="ftr" sz="quarter" idx="11"/>
          </p:nvPr>
        </p:nvSpPr>
        <p:spPr/>
        <p:txBody>
          <a:bodyPr/>
          <a:lstStyle/>
          <a:p>
            <a:r>
              <a:rPr lang="en-US"/>
              <a:t>BYU-Idaho, CSEE Department, Fall 2022</a:t>
            </a:r>
          </a:p>
        </p:txBody>
      </p:sp>
      <p:sp>
        <p:nvSpPr>
          <p:cNvPr id="4" name="Slide Number Placeholder 3"/>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2600389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720C27-1320-4C19-A7BA-2CF6B9C7FF71}" type="datetime1">
              <a:rPr lang="en-US" smtClean="0"/>
              <a:t>1/12/2023</a:t>
            </a:fld>
            <a:endParaRPr lang="en-US"/>
          </a:p>
        </p:txBody>
      </p:sp>
      <p:sp>
        <p:nvSpPr>
          <p:cNvPr id="6" name="Footer Placeholder 5"/>
          <p:cNvSpPr>
            <a:spLocks noGrp="1"/>
          </p:cNvSpPr>
          <p:nvPr>
            <p:ph type="ftr" sz="quarter" idx="11"/>
          </p:nvPr>
        </p:nvSpPr>
        <p:spPr/>
        <p:txBody>
          <a:bodyPr/>
          <a:lstStyle/>
          <a:p>
            <a:r>
              <a:rPr lang="en-US"/>
              <a:t>BYU-Idaho, CSEE Department, Fall 2022</a:t>
            </a:r>
          </a:p>
        </p:txBody>
      </p:sp>
      <p:sp>
        <p:nvSpPr>
          <p:cNvPr id="7" name="Slide Number Placeholder 6"/>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1463501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65A831-E5CE-46A3-8863-DEAE3215620D}" type="datetime1">
              <a:rPr lang="en-US" smtClean="0"/>
              <a:t>1/12/2023</a:t>
            </a:fld>
            <a:endParaRPr lang="en-US"/>
          </a:p>
        </p:txBody>
      </p:sp>
      <p:sp>
        <p:nvSpPr>
          <p:cNvPr id="6" name="Footer Placeholder 5"/>
          <p:cNvSpPr>
            <a:spLocks noGrp="1"/>
          </p:cNvSpPr>
          <p:nvPr>
            <p:ph type="ftr" sz="quarter" idx="11"/>
          </p:nvPr>
        </p:nvSpPr>
        <p:spPr/>
        <p:txBody>
          <a:bodyPr/>
          <a:lstStyle/>
          <a:p>
            <a:r>
              <a:rPr lang="en-US"/>
              <a:t>BYU-Idaho, CSEE Department, Fall 2022</a:t>
            </a:r>
            <a:endParaRPr lang="en-US" dirty="0"/>
          </a:p>
        </p:txBody>
      </p:sp>
      <p:sp>
        <p:nvSpPr>
          <p:cNvPr id="7" name="Slide Number Placeholder 6"/>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3778922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E4FD7523-4D42-4656-8BDB-03F63757CBED}" type="datetime1">
              <a:rPr lang="en-US" smtClean="0"/>
              <a:t>1/12/2023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r>
              <a:rPr lang="en-US"/>
              <a:t>BYU-Idaho, CSEE Department, Fall 2022</a:t>
            </a: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E668C778-7C06-473C-AEEC-EEA638544F6E}" type="slidenum">
              <a:rPr lang="en-US" smtClean="0"/>
              <a:t>‹#›</a:t>
            </a:fld>
            <a:endParaRPr lang="en-US"/>
          </a:p>
        </p:txBody>
      </p:sp>
    </p:spTree>
    <p:extLst>
      <p:ext uri="{BB962C8B-B14F-4D97-AF65-F5344CB8AC3E}">
        <p14:creationId xmlns:p14="http://schemas.microsoft.com/office/powerpoint/2010/main" val="1144964756"/>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Lst>
  <p:hf hd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eb.byui.edu/Directory/Employee/godderidge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w3schools.com/python/"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guru99.com/json-tutorial-example.html"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hyperlink" Target="https://www.w3schools.com/js/js_json_datatypes.asp" TargetMode="External"/><Relationship Id="rId4" Type="http://schemas.openxmlformats.org/officeDocument/2006/relationships/hyperlink" Target="https://www.tutorialspoint.com/json/json_quick_guide.ht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guru99.com/json-tutorial-example.html" TargetMode="External"/><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hyperlink" Target="https://www.w3schools.com/js/js_json_datatypes.asp" TargetMode="External"/><Relationship Id="rId4" Type="http://schemas.openxmlformats.org/officeDocument/2006/relationships/hyperlink" Target="https://www.tutorialspoint.com/json/json_quick_guide.ht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hyperlink" Target="https://byui.joinhandshake.com/jobs/7360166/share_preview"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www.byui.edu/academic-success-and-tutoring/tutoring-center"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byui.edu/counseling-center/autism-mentoring" TargetMode="External"/><Relationship Id="rId3" Type="http://schemas.openxmlformats.org/officeDocument/2006/relationships/hyperlink" Target="https://www.byui.edu/dean-of-students/" TargetMode="External"/><Relationship Id="rId7" Type="http://schemas.openxmlformats.org/officeDocument/2006/relationships/hyperlink" Target="https://www.byui.edu/health-cent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byui.edu/counseling-center/tao" TargetMode="External"/><Relationship Id="rId5" Type="http://schemas.openxmlformats.org/officeDocument/2006/relationships/hyperlink" Target="https://www.byui.edu/academic-success-and-tutoring/tutoring-center" TargetMode="External"/><Relationship Id="rId4" Type="http://schemas.openxmlformats.org/officeDocument/2006/relationships/hyperlink" Target="https://www.byui.edu/wellness-center/" TargetMode="External"/><Relationship Id="rId9" Type="http://schemas.openxmlformats.org/officeDocument/2006/relationships/hyperlink" Target="https://www.byui.edu/student-support/peer-mentoring"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td.byui.edu/TDClient/79/ITServicePortal/Home/?ToUrl=" TargetMode="External"/><Relationship Id="rId3" Type="http://schemas.openxmlformats.org/officeDocument/2006/relationships/hyperlink" Target="https://www.byui.edu/student-success/student-services" TargetMode="External"/><Relationship Id="rId7" Type="http://schemas.openxmlformats.org/officeDocument/2006/relationships/hyperlink" Target="mailto:presentationpractice@byui.edu"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byui.edu/academic-success-and-tutoring/presentation-practice-center" TargetMode="External"/><Relationship Id="rId5" Type="http://schemas.openxmlformats.org/officeDocument/2006/relationships/hyperlink" Target="https://www.byui.edu/graduation/alumni-association" TargetMode="External"/><Relationship Id="rId10" Type="http://schemas.openxmlformats.org/officeDocument/2006/relationships/hyperlink" Target="https://byu-idaho.screenstepslive.com/s/iplan_help_guides/m/68348/l/1021897-for-students-advising-appointment" TargetMode="External"/><Relationship Id="rId4" Type="http://schemas.openxmlformats.org/officeDocument/2006/relationships/hyperlink" Target="https://www.byui.edu/career" TargetMode="External"/><Relationship Id="rId9" Type="http://schemas.openxmlformats.org/officeDocument/2006/relationships/hyperlink" Target="mailto:CPSEadvising@byui.edu"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B5BC3-A57E-405A-86CC-AFF093145FB3}"/>
              </a:ext>
            </a:extLst>
          </p:cNvPr>
          <p:cNvSpPr>
            <a:spLocks noGrp="1"/>
          </p:cNvSpPr>
          <p:nvPr>
            <p:ph type="ctrTitle"/>
          </p:nvPr>
        </p:nvSpPr>
        <p:spPr>
          <a:xfrm>
            <a:off x="2667000" y="140677"/>
            <a:ext cx="6858000" cy="3590722"/>
          </a:xfrm>
        </p:spPr>
        <p:txBody>
          <a:bodyPr>
            <a:normAutofit fontScale="90000"/>
          </a:bodyPr>
          <a:lstStyle/>
          <a:p>
            <a:pPr algn="ctr"/>
            <a:r>
              <a:rPr lang="en-US" dirty="0"/>
              <a:t>CSE 130 – Algorithm Design</a:t>
            </a:r>
            <a:br>
              <a:rPr lang="en-US" dirty="0"/>
            </a:br>
            <a:r>
              <a:rPr lang="en-US" dirty="0"/>
              <a:t>Class 4</a:t>
            </a:r>
          </a:p>
        </p:txBody>
      </p:sp>
      <p:sp>
        <p:nvSpPr>
          <p:cNvPr id="3" name="Subtitle 2">
            <a:extLst>
              <a:ext uri="{FF2B5EF4-FFF2-40B4-BE49-F238E27FC236}">
                <a16:creationId xmlns:a16="http://schemas.microsoft.com/office/drawing/2014/main" id="{4236E73B-E552-423A-8921-DD8A46E88548}"/>
              </a:ext>
            </a:extLst>
          </p:cNvPr>
          <p:cNvSpPr>
            <a:spLocks noGrp="1"/>
          </p:cNvSpPr>
          <p:nvPr>
            <p:ph type="subTitle" idx="1"/>
          </p:nvPr>
        </p:nvSpPr>
        <p:spPr>
          <a:xfrm>
            <a:off x="2667001" y="4096118"/>
            <a:ext cx="6857999" cy="2076082"/>
          </a:xfrm>
        </p:spPr>
        <p:txBody>
          <a:bodyPr>
            <a:normAutofit/>
          </a:bodyPr>
          <a:lstStyle/>
          <a:p>
            <a:pPr algn="ctr"/>
            <a:r>
              <a:rPr lang="en-US" dirty="0">
                <a:solidFill>
                  <a:schemeClr val="tx1"/>
                </a:solidFill>
              </a:rPr>
              <a:t>Winter 2023</a:t>
            </a:r>
          </a:p>
          <a:p>
            <a:pPr algn="ctr"/>
            <a:r>
              <a:rPr lang="en-US" dirty="0">
                <a:solidFill>
                  <a:schemeClr val="tx1"/>
                </a:solidFill>
              </a:rPr>
              <a:t>Brother Godderidge</a:t>
            </a:r>
          </a:p>
        </p:txBody>
      </p:sp>
      <p:sp>
        <p:nvSpPr>
          <p:cNvPr id="5" name="Footer Placeholder 4">
            <a:extLst>
              <a:ext uri="{FF2B5EF4-FFF2-40B4-BE49-F238E27FC236}">
                <a16:creationId xmlns:a16="http://schemas.microsoft.com/office/drawing/2014/main" id="{5EE2F4CA-0796-4495-9350-046E47A3F205}"/>
              </a:ext>
            </a:extLst>
          </p:cNvPr>
          <p:cNvSpPr>
            <a:spLocks noGrp="1"/>
          </p:cNvSpPr>
          <p:nvPr>
            <p:ph type="ftr" sz="quarter" idx="11"/>
          </p:nvPr>
        </p:nvSpPr>
        <p:spPr>
          <a:xfrm>
            <a:off x="1520824" y="5410201"/>
            <a:ext cx="5124886" cy="365125"/>
          </a:xfrm>
        </p:spPr>
        <p:txBody>
          <a:bodyPr>
            <a:normAutofit/>
          </a:bodyPr>
          <a:lstStyle/>
          <a:p>
            <a:pPr>
              <a:spcAft>
                <a:spcPts val="600"/>
              </a:spcAft>
            </a:pPr>
            <a:r>
              <a:rPr lang="en-US">
                <a:solidFill>
                  <a:schemeClr val="tx1"/>
                </a:solidFill>
              </a:rPr>
              <a:t>BYU-Idaho, CSEE Department, Fall 2022</a:t>
            </a:r>
          </a:p>
        </p:txBody>
      </p:sp>
      <p:sp>
        <p:nvSpPr>
          <p:cNvPr id="6" name="Slide Number Placeholder 5">
            <a:extLst>
              <a:ext uri="{FF2B5EF4-FFF2-40B4-BE49-F238E27FC236}">
                <a16:creationId xmlns:a16="http://schemas.microsoft.com/office/drawing/2014/main" id="{99ECEC5A-3468-4AD6-AA5F-97BDF0E955A5}"/>
              </a:ext>
            </a:extLst>
          </p:cNvPr>
          <p:cNvSpPr>
            <a:spLocks noGrp="1"/>
          </p:cNvSpPr>
          <p:nvPr>
            <p:ph type="sldNum" sz="quarter" idx="12"/>
          </p:nvPr>
        </p:nvSpPr>
        <p:spPr/>
        <p:txBody>
          <a:bodyPr>
            <a:normAutofit fontScale="92500" lnSpcReduction="10000"/>
          </a:bodyPr>
          <a:lstStyle/>
          <a:p>
            <a:pPr>
              <a:spcAft>
                <a:spcPts val="600"/>
              </a:spcAft>
            </a:pPr>
            <a:fld id="{E668C778-7C06-473C-AEEC-EEA638544F6E}" type="slidenum">
              <a:rPr lang="en-US" smtClean="0">
                <a:solidFill>
                  <a:schemeClr val="tx1"/>
                </a:solidFill>
              </a:rPr>
              <a:pPr>
                <a:spcAft>
                  <a:spcPts val="600"/>
                </a:spcAft>
              </a:pPr>
              <a:t>1</a:t>
            </a:fld>
            <a:endParaRPr lang="en-US">
              <a:solidFill>
                <a:schemeClr val="tx1"/>
              </a:solidFill>
            </a:endParaRPr>
          </a:p>
        </p:txBody>
      </p:sp>
    </p:spTree>
    <p:extLst>
      <p:ext uri="{BB962C8B-B14F-4D97-AF65-F5344CB8AC3E}">
        <p14:creationId xmlns:p14="http://schemas.microsoft.com/office/powerpoint/2010/main" val="113997358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309218"/>
            <a:ext cx="5802923" cy="4351337"/>
          </a:xfrm>
        </p:spPr>
        <p:txBody>
          <a:bodyPr>
            <a:normAutofit lnSpcReduction="10000"/>
          </a:bodyPr>
          <a:lstStyle/>
          <a:p>
            <a:r>
              <a:rPr lang="en-US" b="1" dirty="0"/>
              <a:t>Gary Godderidge</a:t>
            </a:r>
          </a:p>
          <a:p>
            <a:r>
              <a:rPr lang="en-US" b="1" dirty="0"/>
              <a:t>Email:</a:t>
            </a:r>
            <a:r>
              <a:rPr lang="en-US" dirty="0"/>
              <a:t> godderidgeg@byui.edu</a:t>
            </a:r>
            <a:r>
              <a:rPr lang="en-US" b="1" dirty="0"/>
              <a:t> </a:t>
            </a:r>
          </a:p>
          <a:p>
            <a:r>
              <a:rPr lang="en-US" b="1" dirty="0"/>
              <a:t>Office Phone: </a:t>
            </a:r>
            <a:r>
              <a:rPr lang="en-US" dirty="0"/>
              <a:t>208-496-7617</a:t>
            </a:r>
          </a:p>
          <a:p>
            <a:r>
              <a:rPr lang="en-US" b="1" dirty="0"/>
              <a:t>Office Rm: 330 J</a:t>
            </a:r>
            <a:endParaRPr lang="en-US" dirty="0"/>
          </a:p>
          <a:p>
            <a:r>
              <a:rPr lang="en-US" b="1" dirty="0"/>
              <a:t>Office hours:</a:t>
            </a:r>
            <a:r>
              <a:rPr lang="en-US" dirty="0"/>
              <a:t> See Schedule at</a:t>
            </a:r>
          </a:p>
          <a:p>
            <a:pPr lvl="1"/>
            <a:r>
              <a:rPr lang="en-US" dirty="0">
                <a:hlinkClick r:id="rId2"/>
              </a:rPr>
              <a:t>https://web.byui.edu/Directory/Employee/godderidgeg</a:t>
            </a:r>
            <a:endParaRPr lang="en-US" dirty="0"/>
          </a:p>
          <a:p>
            <a:pPr lvl="1"/>
            <a:r>
              <a:rPr lang="en-US" dirty="0"/>
              <a:t>MWF 11:30 am</a:t>
            </a:r>
          </a:p>
          <a:p>
            <a:pPr lvl="1"/>
            <a:r>
              <a:rPr lang="en-US" dirty="0"/>
              <a:t>TRF 3:00-4:00 pm</a:t>
            </a:r>
          </a:p>
          <a:p>
            <a:pPr lvl="1"/>
            <a:r>
              <a:rPr lang="en-US" dirty="0"/>
              <a:t>Anytime – contact me or knock on door</a:t>
            </a:r>
          </a:p>
          <a:p>
            <a:pPr lvl="1"/>
            <a:endParaRPr lang="en-US" dirty="0"/>
          </a:p>
          <a:p>
            <a:pPr lvl="1"/>
            <a:endParaRPr lang="en-US" dirty="0"/>
          </a:p>
          <a:p>
            <a:pPr marL="274320" lvl="1" indent="0">
              <a:buNone/>
            </a:pPr>
            <a:r>
              <a:rPr lang="en-US" dirty="0"/>
              <a:t>From Google: search for:  “</a:t>
            </a:r>
            <a:r>
              <a:rPr lang="en-US" dirty="0" err="1"/>
              <a:t>byui</a:t>
            </a:r>
            <a:r>
              <a:rPr lang="en-US" dirty="0"/>
              <a:t> Godderidge”</a:t>
            </a:r>
          </a:p>
          <a:p>
            <a:pPr marL="274320" lvl="1" indent="0">
              <a:buNone/>
            </a:pPr>
            <a:r>
              <a:rPr lang="en-US" dirty="0"/>
              <a:t>Select schedule</a:t>
            </a:r>
          </a:p>
        </p:txBody>
      </p:sp>
      <p:sp>
        <p:nvSpPr>
          <p:cNvPr id="8" name="Right Arrow 7"/>
          <p:cNvSpPr/>
          <p:nvPr/>
        </p:nvSpPr>
        <p:spPr>
          <a:xfrm rot="13950030">
            <a:off x="7316100" y="5928660"/>
            <a:ext cx="574006" cy="33462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3AD32C3-BB7D-94ED-5F04-FE545ED0AF4A}"/>
              </a:ext>
            </a:extLst>
          </p:cNvPr>
          <p:cNvPicPr>
            <a:picLocks noChangeAspect="1"/>
          </p:cNvPicPr>
          <p:nvPr/>
        </p:nvPicPr>
        <p:blipFill>
          <a:blip r:embed="rId3"/>
          <a:stretch>
            <a:fillRect/>
          </a:stretch>
        </p:blipFill>
        <p:spPr>
          <a:xfrm>
            <a:off x="5660001" y="0"/>
            <a:ext cx="6531999" cy="6458295"/>
          </a:xfrm>
          <a:prstGeom prst="rect">
            <a:avLst/>
          </a:prstGeom>
        </p:spPr>
      </p:pic>
    </p:spTree>
    <p:extLst>
      <p:ext uri="{BB962C8B-B14F-4D97-AF65-F5344CB8AC3E}">
        <p14:creationId xmlns:p14="http://schemas.microsoft.com/office/powerpoint/2010/main" val="2395101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A63B-6E1C-4811-8B70-20DE4435135B}"/>
              </a:ext>
            </a:extLst>
          </p:cNvPr>
          <p:cNvSpPr>
            <a:spLocks noGrp="1"/>
          </p:cNvSpPr>
          <p:nvPr>
            <p:ph type="title"/>
          </p:nvPr>
        </p:nvSpPr>
        <p:spPr>
          <a:xfrm>
            <a:off x="6420464" y="645106"/>
            <a:ext cx="4534047" cy="1422530"/>
          </a:xfrm>
        </p:spPr>
        <p:txBody>
          <a:bodyPr vert="horz" lIns="91440" tIns="45720" rIns="91440" bIns="45720" rtlCol="0" anchor="b">
            <a:normAutofit/>
          </a:bodyPr>
          <a:lstStyle/>
          <a:p>
            <a:r>
              <a:rPr lang="en-US" dirty="0"/>
              <a:t>Goals for Today</a:t>
            </a:r>
          </a:p>
        </p:txBody>
      </p:sp>
      <p:pic>
        <p:nvPicPr>
          <p:cNvPr id="8" name="Picture 7" descr="Three darts on bullseye">
            <a:extLst>
              <a:ext uri="{FF2B5EF4-FFF2-40B4-BE49-F238E27FC236}">
                <a16:creationId xmlns:a16="http://schemas.microsoft.com/office/drawing/2014/main" id="{D381F4BB-D430-DCE9-550D-918F83CD58B0}"/>
              </a:ext>
            </a:extLst>
          </p:cNvPr>
          <p:cNvPicPr>
            <a:picLocks noChangeAspect="1"/>
          </p:cNvPicPr>
          <p:nvPr/>
        </p:nvPicPr>
        <p:blipFill rotWithShape="1">
          <a:blip r:embed="rId3">
            <a:extLst>
              <a:ext uri="{28A0092B-C50C-407E-A947-70E740481C1C}">
                <a14:useLocalDpi xmlns:a14="http://schemas.microsoft.com/office/drawing/2010/main" val="0"/>
              </a:ext>
            </a:extLst>
          </a:blip>
          <a:srcRect l="34503" r="-2" b="-2"/>
          <a:stretch/>
        </p:blipFill>
        <p:spPr>
          <a:xfrm>
            <a:off x="643192" y="645106"/>
            <a:ext cx="5451627" cy="5535031"/>
          </a:xfrm>
          <a:prstGeom prst="rect">
            <a:avLst/>
          </a:prstGeom>
        </p:spPr>
      </p:pic>
      <p:sp>
        <p:nvSpPr>
          <p:cNvPr id="5" name="TextBox 4">
            <a:extLst>
              <a:ext uri="{FF2B5EF4-FFF2-40B4-BE49-F238E27FC236}">
                <a16:creationId xmlns:a16="http://schemas.microsoft.com/office/drawing/2014/main" id="{F954CC55-4E73-4E8B-8268-C50E682C590C}"/>
              </a:ext>
            </a:extLst>
          </p:cNvPr>
          <p:cNvSpPr txBox="1"/>
          <p:nvPr/>
        </p:nvSpPr>
        <p:spPr>
          <a:xfrm>
            <a:off x="6323287" y="2438399"/>
            <a:ext cx="4948577" cy="3724805"/>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dirty="0"/>
              <a:t>Python Review</a:t>
            </a:r>
          </a:p>
          <a:p>
            <a:pPr marL="742950" lvl="1" indent="-182880" defTabSz="914400">
              <a:spcAft>
                <a:spcPts val="600"/>
              </a:spcAft>
              <a:buClr>
                <a:schemeClr val="accent1"/>
              </a:buClr>
              <a:buFont typeface="Arial" panose="020B0604020202020204" pitchFamily="34" charset="0"/>
              <a:buChar char="•"/>
            </a:pPr>
            <a:r>
              <a:rPr lang="en-US" dirty="0"/>
              <a:t>JSON Review</a:t>
            </a:r>
          </a:p>
          <a:p>
            <a:pPr marL="742950" lvl="1" indent="-182880" defTabSz="914400">
              <a:spcAft>
                <a:spcPts val="600"/>
              </a:spcAft>
              <a:buClr>
                <a:schemeClr val="accent1"/>
              </a:buClr>
              <a:buFont typeface="Arial" panose="020B0604020202020204" pitchFamily="34" charset="0"/>
              <a:buChar char="•"/>
            </a:pPr>
            <a:r>
              <a:rPr lang="en-US" dirty="0"/>
              <a:t>Python slicing</a:t>
            </a:r>
          </a:p>
          <a:p>
            <a:pPr marL="742950" lvl="1" indent="-182880" defTabSz="914400">
              <a:spcAft>
                <a:spcPts val="600"/>
              </a:spcAft>
              <a:buClr>
                <a:schemeClr val="accent1"/>
              </a:buClr>
              <a:buFont typeface="Arial" panose="020B0604020202020204" pitchFamily="34" charset="0"/>
              <a:buChar char="•"/>
            </a:pPr>
            <a:endParaRPr lang="en-US" dirty="0"/>
          </a:p>
          <a:p>
            <a:pPr marL="285750" indent="-182880" defTabSz="914400">
              <a:spcAft>
                <a:spcPts val="600"/>
              </a:spcAft>
              <a:buClr>
                <a:schemeClr val="accent1"/>
              </a:buClr>
              <a:buFont typeface="Arial" panose="020B0604020202020204" pitchFamily="34" charset="0"/>
              <a:buChar char="•"/>
            </a:pPr>
            <a:endParaRPr lang="en-US" dirty="0"/>
          </a:p>
          <a:p>
            <a:pPr marL="285750" indent="-182880" defTabSz="914400">
              <a:spcAft>
                <a:spcPts val="600"/>
              </a:spcAft>
              <a:buClr>
                <a:schemeClr val="accent1"/>
              </a:buClr>
              <a:buFont typeface="Arial" panose="020B0604020202020204" pitchFamily="34" charset="0"/>
              <a:buChar char="•"/>
            </a:pPr>
            <a:endParaRPr lang="en-US" dirty="0"/>
          </a:p>
          <a:p>
            <a:pPr marL="285750" indent="-182880" defTabSz="914400">
              <a:spcAft>
                <a:spcPts val="600"/>
              </a:spcAft>
              <a:buClr>
                <a:schemeClr val="accent1"/>
              </a:buClr>
              <a:buFont typeface="Arial" panose="020B0604020202020204" pitchFamily="34" charset="0"/>
              <a:buChar char="•"/>
            </a:pPr>
            <a:endParaRPr lang="en-US" dirty="0"/>
          </a:p>
          <a:p>
            <a:pPr marL="285750" indent="-182880" defTabSz="914400">
              <a:spcAft>
                <a:spcPts val="600"/>
              </a:spcAft>
              <a:buClr>
                <a:schemeClr val="accent1"/>
              </a:buClr>
              <a:buFont typeface="Arial" panose="020B0604020202020204" pitchFamily="34" charset="0"/>
              <a:buChar char="•"/>
            </a:pPr>
            <a:endParaRPr lang="en-US" dirty="0"/>
          </a:p>
        </p:txBody>
      </p:sp>
      <p:sp>
        <p:nvSpPr>
          <p:cNvPr id="3" name="Footer Placeholder 2">
            <a:extLst>
              <a:ext uri="{FF2B5EF4-FFF2-40B4-BE49-F238E27FC236}">
                <a16:creationId xmlns:a16="http://schemas.microsoft.com/office/drawing/2014/main" id="{3A21CCF0-AD68-4723-9B9F-0BEC386ADE15}"/>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962968A8-D72C-4D1A-B939-13B83CCD4ABB}"/>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11</a:t>
            </a:fld>
            <a:endParaRPr lang="en-US"/>
          </a:p>
        </p:txBody>
      </p:sp>
    </p:spTree>
    <p:extLst>
      <p:ext uri="{BB962C8B-B14F-4D97-AF65-F5344CB8AC3E}">
        <p14:creationId xmlns:p14="http://schemas.microsoft.com/office/powerpoint/2010/main" val="1063411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11139" y="80068"/>
            <a:ext cx="8014359" cy="590204"/>
          </a:xfrm>
        </p:spPr>
        <p:txBody>
          <a:bodyPr vert="horz" lIns="91440" tIns="45720" rIns="91440" bIns="45720" rtlCol="0" anchor="b">
            <a:normAutofit/>
          </a:bodyPr>
          <a:lstStyle/>
          <a:p>
            <a:r>
              <a:rPr lang="en-US" sz="3100" dirty="0"/>
              <a:t>Coding Style/Standard</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12</a:t>
            </a:fld>
            <a:endParaRPr lang="en-US">
              <a:solidFill>
                <a:schemeClr val="accent1">
                  <a:lumMod val="60000"/>
                  <a:lumOff val="40000"/>
                </a:schemeClr>
              </a:solidFill>
            </a:endParaRPr>
          </a:p>
        </p:txBody>
      </p:sp>
      <p:sp>
        <p:nvSpPr>
          <p:cNvPr id="6" name="TextBox 5">
            <a:extLst>
              <a:ext uri="{FF2B5EF4-FFF2-40B4-BE49-F238E27FC236}">
                <a16:creationId xmlns:a16="http://schemas.microsoft.com/office/drawing/2014/main" id="{03555A73-CF14-4301-B06A-171387F1D7EC}"/>
              </a:ext>
            </a:extLst>
          </p:cNvPr>
          <p:cNvSpPr txBox="1"/>
          <p:nvPr/>
        </p:nvSpPr>
        <p:spPr>
          <a:xfrm>
            <a:off x="1211139" y="1527349"/>
            <a:ext cx="6015571" cy="4964890"/>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endParaRPr lang="en-US" sz="1600" dirty="0"/>
          </a:p>
        </p:txBody>
      </p:sp>
      <p:sp>
        <p:nvSpPr>
          <p:cNvPr id="7" name="TextBox 6">
            <a:extLst>
              <a:ext uri="{FF2B5EF4-FFF2-40B4-BE49-F238E27FC236}">
                <a16:creationId xmlns:a16="http://schemas.microsoft.com/office/drawing/2014/main" id="{A455DD04-D980-483D-89AE-6A11D370DB0A}"/>
              </a:ext>
            </a:extLst>
          </p:cNvPr>
          <p:cNvSpPr txBox="1"/>
          <p:nvPr/>
        </p:nvSpPr>
        <p:spPr>
          <a:xfrm>
            <a:off x="1211139" y="669614"/>
            <a:ext cx="874624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Variables Names – name it what it is, use underscores to separate words</a:t>
            </a:r>
          </a:p>
          <a:p>
            <a:pPr marL="742950" lvl="1" indent="-285750">
              <a:buFont typeface="Arial" panose="020B0604020202020204" pitchFamily="34" charset="0"/>
              <a:buChar char="•"/>
            </a:pPr>
            <a:r>
              <a:rPr lang="en-US" dirty="0"/>
              <a:t>E.g.,: </a:t>
            </a:r>
            <a:r>
              <a:rPr lang="en-US" dirty="0" err="1"/>
              <a:t>last_name</a:t>
            </a:r>
            <a:r>
              <a:rPr lang="en-US" dirty="0"/>
              <a:t>,  </a:t>
            </a:r>
          </a:p>
          <a:p>
            <a:pPr marL="285750" indent="-285750">
              <a:buFont typeface="Arial" panose="020B0604020202020204" pitchFamily="34" charset="0"/>
              <a:buChar char="•"/>
            </a:pPr>
            <a:r>
              <a:rPr lang="en-US" dirty="0"/>
              <a:t>Spaces – use space before and after each operator:</a:t>
            </a:r>
          </a:p>
          <a:p>
            <a:pPr marL="742950" lvl="1" indent="-285750">
              <a:buFont typeface="Arial" panose="020B0604020202020204" pitchFamily="34" charset="0"/>
              <a:buChar char="•"/>
            </a:pPr>
            <a:r>
              <a:rPr lang="en-US" dirty="0"/>
              <a:t>E.g.,: </a:t>
            </a:r>
            <a:r>
              <a:rPr lang="en-US" dirty="0" err="1"/>
              <a:t>rectangle_area</a:t>
            </a:r>
            <a:r>
              <a:rPr lang="en-US" dirty="0"/>
              <a:t> = length * width</a:t>
            </a:r>
          </a:p>
          <a:p>
            <a:pPr marL="285750" indent="-285750">
              <a:buFont typeface="Arial" panose="020B0604020202020204" pitchFamily="34" charset="0"/>
              <a:buChar char="•"/>
            </a:pPr>
            <a:r>
              <a:rPr lang="en-US" dirty="0"/>
              <a:t>Blank Lines</a:t>
            </a:r>
          </a:p>
          <a:p>
            <a:pPr marL="285750" indent="-285750">
              <a:buFont typeface="Arial" panose="020B0604020202020204" pitchFamily="34" charset="0"/>
              <a:buChar char="•"/>
            </a:pPr>
            <a:r>
              <a:rPr lang="en-US" dirty="0"/>
              <a:t>Comments</a:t>
            </a:r>
          </a:p>
          <a:p>
            <a:pPr marL="742950" lvl="1" indent="-285750">
              <a:buFont typeface="Arial" panose="020B0604020202020204" pitchFamily="34" charset="0"/>
              <a:buChar char="•"/>
            </a:pPr>
            <a:r>
              <a:rPr lang="en-US" dirty="0"/>
              <a:t>One comment and one blank line per thought/idea</a:t>
            </a:r>
          </a:p>
          <a:p>
            <a:pPr marL="285750" indent="-285750">
              <a:buFont typeface="Arial" panose="020B0604020202020204" pitchFamily="34" charset="0"/>
              <a:buChar char="•"/>
            </a:pPr>
            <a:r>
              <a:rPr lang="en-US" dirty="0"/>
              <a:t>Code Blocks are indented by 4 spaces</a:t>
            </a:r>
          </a:p>
        </p:txBody>
      </p:sp>
      <p:pic>
        <p:nvPicPr>
          <p:cNvPr id="5" name="Picture 4">
            <a:extLst>
              <a:ext uri="{FF2B5EF4-FFF2-40B4-BE49-F238E27FC236}">
                <a16:creationId xmlns:a16="http://schemas.microsoft.com/office/drawing/2014/main" id="{D1A604E0-D9BE-D884-BF78-F27BD292027E}"/>
              </a:ext>
            </a:extLst>
          </p:cNvPr>
          <p:cNvPicPr>
            <a:picLocks noChangeAspect="1"/>
          </p:cNvPicPr>
          <p:nvPr/>
        </p:nvPicPr>
        <p:blipFill>
          <a:blip r:embed="rId3"/>
          <a:stretch>
            <a:fillRect/>
          </a:stretch>
        </p:blipFill>
        <p:spPr>
          <a:xfrm>
            <a:off x="5584259" y="2987639"/>
            <a:ext cx="7981950" cy="3905250"/>
          </a:xfrm>
          <a:prstGeom prst="rect">
            <a:avLst/>
          </a:prstGeom>
        </p:spPr>
      </p:pic>
      <p:pic>
        <p:nvPicPr>
          <p:cNvPr id="11" name="Picture 10">
            <a:extLst>
              <a:ext uri="{FF2B5EF4-FFF2-40B4-BE49-F238E27FC236}">
                <a16:creationId xmlns:a16="http://schemas.microsoft.com/office/drawing/2014/main" id="{14891538-BB48-2115-FE19-D345EE1DA89D}"/>
              </a:ext>
            </a:extLst>
          </p:cNvPr>
          <p:cNvPicPr>
            <a:picLocks noChangeAspect="1"/>
          </p:cNvPicPr>
          <p:nvPr/>
        </p:nvPicPr>
        <p:blipFill>
          <a:blip r:embed="rId4"/>
          <a:stretch>
            <a:fillRect/>
          </a:stretch>
        </p:blipFill>
        <p:spPr>
          <a:xfrm>
            <a:off x="0" y="3187664"/>
            <a:ext cx="5553075" cy="3705225"/>
          </a:xfrm>
          <a:prstGeom prst="rect">
            <a:avLst/>
          </a:prstGeom>
        </p:spPr>
      </p:pic>
    </p:spTree>
    <p:extLst>
      <p:ext uri="{BB962C8B-B14F-4D97-AF65-F5344CB8AC3E}">
        <p14:creationId xmlns:p14="http://schemas.microsoft.com/office/powerpoint/2010/main" val="519556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CSE 130 Course Outline</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13</a:t>
            </a:fld>
            <a:endParaRPr lang="en-US">
              <a:solidFill>
                <a:schemeClr val="accent1">
                  <a:lumMod val="60000"/>
                  <a:lumOff val="40000"/>
                </a:schemeClr>
              </a:solidFill>
            </a:endParaRPr>
          </a:p>
        </p:txBody>
      </p:sp>
      <p:graphicFrame>
        <p:nvGraphicFramePr>
          <p:cNvPr id="6" name="Table 7">
            <a:extLst>
              <a:ext uri="{FF2B5EF4-FFF2-40B4-BE49-F238E27FC236}">
                <a16:creationId xmlns:a16="http://schemas.microsoft.com/office/drawing/2014/main" id="{285DA302-1F26-1002-4E5B-9A39775DF7B0}"/>
              </a:ext>
            </a:extLst>
          </p:cNvPr>
          <p:cNvGraphicFramePr>
            <a:graphicFrameLocks noGrp="1"/>
          </p:cNvGraphicFramePr>
          <p:nvPr/>
        </p:nvGraphicFramePr>
        <p:xfrm>
          <a:off x="786935" y="906462"/>
          <a:ext cx="9599712" cy="5562600"/>
        </p:xfrm>
        <a:graphic>
          <a:graphicData uri="http://schemas.openxmlformats.org/drawingml/2006/table">
            <a:tbl>
              <a:tblPr firstRow="1" bandRow="1">
                <a:tableStyleId>{5C22544A-7EE6-4342-B048-85BDC9FD1C3A}</a:tableStyleId>
              </a:tblPr>
              <a:tblGrid>
                <a:gridCol w="1594494">
                  <a:extLst>
                    <a:ext uri="{9D8B030D-6E8A-4147-A177-3AD203B41FA5}">
                      <a16:colId xmlns:a16="http://schemas.microsoft.com/office/drawing/2014/main" val="2011747632"/>
                    </a:ext>
                  </a:extLst>
                </a:gridCol>
                <a:gridCol w="3069802">
                  <a:extLst>
                    <a:ext uri="{9D8B030D-6E8A-4147-A177-3AD203B41FA5}">
                      <a16:colId xmlns:a16="http://schemas.microsoft.com/office/drawing/2014/main" val="2351888841"/>
                    </a:ext>
                  </a:extLst>
                </a:gridCol>
                <a:gridCol w="4935416">
                  <a:extLst>
                    <a:ext uri="{9D8B030D-6E8A-4147-A177-3AD203B41FA5}">
                      <a16:colId xmlns:a16="http://schemas.microsoft.com/office/drawing/2014/main" val="3870699806"/>
                    </a:ext>
                  </a:extLst>
                </a:gridCol>
              </a:tblGrid>
              <a:tr h="370840">
                <a:tc>
                  <a:txBody>
                    <a:bodyPr/>
                    <a:lstStyle/>
                    <a:p>
                      <a:r>
                        <a:rPr lang="en-US" dirty="0"/>
                        <a:t>Week</a:t>
                      </a:r>
                    </a:p>
                  </a:txBody>
                  <a:tcPr/>
                </a:tc>
                <a:tc>
                  <a:txBody>
                    <a:bodyPr/>
                    <a:lstStyle/>
                    <a:p>
                      <a:r>
                        <a:rPr lang="en-US" dirty="0"/>
                        <a:t>Topic</a:t>
                      </a:r>
                    </a:p>
                  </a:txBody>
                  <a:tcPr/>
                </a:tc>
                <a:tc>
                  <a:txBody>
                    <a:bodyPr/>
                    <a:lstStyle/>
                    <a:p>
                      <a:r>
                        <a:rPr lang="en-US" dirty="0"/>
                        <a:t>Homework</a:t>
                      </a:r>
                    </a:p>
                  </a:txBody>
                  <a:tcPr/>
                </a:tc>
                <a:extLst>
                  <a:ext uri="{0D108BD9-81ED-4DB2-BD59-A6C34878D82A}">
                    <a16:rowId xmlns:a16="http://schemas.microsoft.com/office/drawing/2014/main" val="363723518"/>
                  </a:ext>
                </a:extLst>
              </a:tr>
              <a:tr h="370840">
                <a:tc>
                  <a:txBody>
                    <a:bodyPr/>
                    <a:lstStyle/>
                    <a:p>
                      <a:r>
                        <a:rPr lang="en-US" dirty="0"/>
                        <a:t>1</a:t>
                      </a:r>
                    </a:p>
                  </a:txBody>
                  <a:tcPr/>
                </a:tc>
                <a:tc>
                  <a:txBody>
                    <a:bodyPr/>
                    <a:lstStyle/>
                    <a:p>
                      <a:r>
                        <a:rPr lang="en-US" dirty="0"/>
                        <a:t>Course Overview</a:t>
                      </a:r>
                    </a:p>
                  </a:txBody>
                  <a:tcPr/>
                </a:tc>
                <a:tc>
                  <a:txBody>
                    <a:bodyPr/>
                    <a:lstStyle/>
                    <a:p>
                      <a:r>
                        <a:rPr lang="en-US" dirty="0"/>
                        <a:t>Guessing Game</a:t>
                      </a:r>
                    </a:p>
                  </a:txBody>
                  <a:tcPr/>
                </a:tc>
                <a:extLst>
                  <a:ext uri="{0D108BD9-81ED-4DB2-BD59-A6C34878D82A}">
                    <a16:rowId xmlns:a16="http://schemas.microsoft.com/office/drawing/2014/main" val="2820051351"/>
                  </a:ext>
                </a:extLst>
              </a:tr>
              <a:tr h="370840">
                <a:tc>
                  <a:txBody>
                    <a:bodyPr/>
                    <a:lstStyle/>
                    <a:p>
                      <a:r>
                        <a:rPr lang="en-US" dirty="0"/>
                        <a:t>2</a:t>
                      </a:r>
                    </a:p>
                  </a:txBody>
                  <a:tcPr/>
                </a:tc>
                <a:tc>
                  <a:txBody>
                    <a:bodyPr/>
                    <a:lstStyle/>
                    <a:p>
                      <a:r>
                        <a:rPr lang="en-US" dirty="0"/>
                        <a:t>Python Review</a:t>
                      </a:r>
                    </a:p>
                  </a:txBody>
                  <a:tcPr/>
                </a:tc>
                <a:tc>
                  <a:txBody>
                    <a:bodyPr/>
                    <a:lstStyle/>
                    <a:p>
                      <a:r>
                        <a:rPr lang="en-US" dirty="0"/>
                        <a:t>Authentication Program</a:t>
                      </a:r>
                    </a:p>
                  </a:txBody>
                  <a:tcPr/>
                </a:tc>
                <a:extLst>
                  <a:ext uri="{0D108BD9-81ED-4DB2-BD59-A6C34878D82A}">
                    <a16:rowId xmlns:a16="http://schemas.microsoft.com/office/drawing/2014/main" val="3602702881"/>
                  </a:ext>
                </a:extLst>
              </a:tr>
              <a:tr h="370840">
                <a:tc>
                  <a:txBody>
                    <a:bodyPr/>
                    <a:lstStyle/>
                    <a:p>
                      <a:r>
                        <a:rPr lang="en-US" dirty="0"/>
                        <a:t>3</a:t>
                      </a:r>
                    </a:p>
                  </a:txBody>
                  <a:tcPr/>
                </a:tc>
                <a:tc>
                  <a:txBody>
                    <a:bodyPr/>
                    <a:lstStyle/>
                    <a:p>
                      <a:r>
                        <a:rPr lang="en-US" dirty="0"/>
                        <a:t>Flowchart</a:t>
                      </a:r>
                    </a:p>
                  </a:txBody>
                  <a:tcPr/>
                </a:tc>
                <a:tc>
                  <a:txBody>
                    <a:bodyPr/>
                    <a:lstStyle/>
                    <a:p>
                      <a:r>
                        <a:rPr lang="en-US" dirty="0"/>
                        <a:t>Monopoly Design</a:t>
                      </a:r>
                    </a:p>
                  </a:txBody>
                  <a:tcPr/>
                </a:tc>
                <a:extLst>
                  <a:ext uri="{0D108BD9-81ED-4DB2-BD59-A6C34878D82A}">
                    <a16:rowId xmlns:a16="http://schemas.microsoft.com/office/drawing/2014/main" val="2742856322"/>
                  </a:ext>
                </a:extLst>
              </a:tr>
              <a:tr h="370840">
                <a:tc>
                  <a:txBody>
                    <a:bodyPr/>
                    <a:lstStyle/>
                    <a:p>
                      <a:r>
                        <a:rPr lang="en-US" dirty="0"/>
                        <a:t>4</a:t>
                      </a:r>
                    </a:p>
                  </a:txBody>
                  <a:tcPr/>
                </a:tc>
                <a:tc>
                  <a:txBody>
                    <a:bodyPr/>
                    <a:lstStyle/>
                    <a:p>
                      <a:r>
                        <a:rPr lang="en-US" dirty="0"/>
                        <a:t>Decisions</a:t>
                      </a:r>
                    </a:p>
                  </a:txBody>
                  <a:tcPr/>
                </a:tc>
                <a:tc>
                  <a:txBody>
                    <a:bodyPr/>
                    <a:lstStyle/>
                    <a:p>
                      <a:r>
                        <a:rPr lang="en-US" dirty="0"/>
                        <a:t>Monopoly Program</a:t>
                      </a:r>
                    </a:p>
                  </a:txBody>
                  <a:tcPr/>
                </a:tc>
                <a:extLst>
                  <a:ext uri="{0D108BD9-81ED-4DB2-BD59-A6C34878D82A}">
                    <a16:rowId xmlns:a16="http://schemas.microsoft.com/office/drawing/2014/main" val="3013626983"/>
                  </a:ext>
                </a:extLst>
              </a:tr>
              <a:tr h="370840">
                <a:tc>
                  <a:txBody>
                    <a:bodyPr/>
                    <a:lstStyle/>
                    <a:p>
                      <a:r>
                        <a:rPr lang="en-US" dirty="0"/>
                        <a:t>5</a:t>
                      </a:r>
                    </a:p>
                  </a:txBody>
                  <a:tcPr/>
                </a:tc>
                <a:tc>
                  <a:txBody>
                    <a:bodyPr/>
                    <a:lstStyle/>
                    <a:p>
                      <a:r>
                        <a:rPr lang="en-US" dirty="0"/>
                        <a:t>Pseudocode</a:t>
                      </a:r>
                    </a:p>
                  </a:txBody>
                  <a:tcPr/>
                </a:tc>
                <a:tc>
                  <a:txBody>
                    <a:bodyPr/>
                    <a:lstStyle/>
                    <a:p>
                      <a:r>
                        <a:rPr lang="en-US" dirty="0"/>
                        <a:t>Advanced Search Design</a:t>
                      </a:r>
                    </a:p>
                  </a:txBody>
                  <a:tcPr/>
                </a:tc>
                <a:extLst>
                  <a:ext uri="{0D108BD9-81ED-4DB2-BD59-A6C34878D82A}">
                    <a16:rowId xmlns:a16="http://schemas.microsoft.com/office/drawing/2014/main" val="3046140420"/>
                  </a:ext>
                </a:extLst>
              </a:tr>
              <a:tr h="370840">
                <a:tc>
                  <a:txBody>
                    <a:bodyPr/>
                    <a:lstStyle/>
                    <a:p>
                      <a:r>
                        <a:rPr lang="en-US" dirty="0"/>
                        <a:t>6</a:t>
                      </a:r>
                    </a:p>
                  </a:txBody>
                  <a:tcPr/>
                </a:tc>
                <a:tc>
                  <a:txBody>
                    <a:bodyPr/>
                    <a:lstStyle/>
                    <a:p>
                      <a:r>
                        <a:rPr lang="en-US" dirty="0"/>
                        <a:t>Efficiency</a:t>
                      </a:r>
                    </a:p>
                  </a:txBody>
                  <a:tcPr/>
                </a:tc>
                <a:tc>
                  <a:txBody>
                    <a:bodyPr/>
                    <a:lstStyle/>
                    <a:p>
                      <a:r>
                        <a:rPr lang="en-US" dirty="0"/>
                        <a:t>Advanced Search Program</a:t>
                      </a:r>
                    </a:p>
                  </a:txBody>
                  <a:tcPr/>
                </a:tc>
                <a:extLst>
                  <a:ext uri="{0D108BD9-81ED-4DB2-BD59-A6C34878D82A}">
                    <a16:rowId xmlns:a16="http://schemas.microsoft.com/office/drawing/2014/main" val="449356503"/>
                  </a:ext>
                </a:extLst>
              </a:tr>
              <a:tr h="370840">
                <a:tc>
                  <a:txBody>
                    <a:bodyPr/>
                    <a:lstStyle/>
                    <a:p>
                      <a:r>
                        <a:rPr lang="en-US" dirty="0"/>
                        <a:t>7</a:t>
                      </a:r>
                    </a:p>
                  </a:txBody>
                  <a:tcPr/>
                </a:tc>
                <a:tc>
                  <a:txBody>
                    <a:bodyPr/>
                    <a:lstStyle/>
                    <a:p>
                      <a:r>
                        <a:rPr lang="en-US" dirty="0"/>
                        <a:t>Trace</a:t>
                      </a:r>
                    </a:p>
                  </a:txBody>
                  <a:tcPr/>
                </a:tc>
                <a:tc>
                  <a:txBody>
                    <a:bodyPr/>
                    <a:lstStyle/>
                    <a:p>
                      <a:r>
                        <a:rPr lang="en-US" dirty="0"/>
                        <a:t>Sort Design</a:t>
                      </a:r>
                    </a:p>
                  </a:txBody>
                  <a:tcPr/>
                </a:tc>
                <a:extLst>
                  <a:ext uri="{0D108BD9-81ED-4DB2-BD59-A6C34878D82A}">
                    <a16:rowId xmlns:a16="http://schemas.microsoft.com/office/drawing/2014/main" val="480092011"/>
                  </a:ext>
                </a:extLst>
              </a:tr>
              <a:tr h="370840">
                <a:tc>
                  <a:txBody>
                    <a:bodyPr/>
                    <a:lstStyle/>
                    <a:p>
                      <a:r>
                        <a:rPr lang="en-US" dirty="0"/>
                        <a:t>8</a:t>
                      </a:r>
                    </a:p>
                  </a:txBody>
                  <a:tcPr/>
                </a:tc>
                <a:tc>
                  <a:txBody>
                    <a:bodyPr/>
                    <a:lstStyle/>
                    <a:p>
                      <a:r>
                        <a:rPr lang="en-US" dirty="0"/>
                        <a:t>Assert</a:t>
                      </a:r>
                    </a:p>
                  </a:txBody>
                  <a:tcPr/>
                </a:tc>
                <a:tc>
                  <a:txBody>
                    <a:bodyPr/>
                    <a:lstStyle/>
                    <a:p>
                      <a:r>
                        <a:rPr lang="en-US" dirty="0"/>
                        <a:t>Sort Program</a:t>
                      </a:r>
                    </a:p>
                  </a:txBody>
                  <a:tcPr/>
                </a:tc>
                <a:extLst>
                  <a:ext uri="{0D108BD9-81ED-4DB2-BD59-A6C34878D82A}">
                    <a16:rowId xmlns:a16="http://schemas.microsoft.com/office/drawing/2014/main" val="2241437794"/>
                  </a:ext>
                </a:extLst>
              </a:tr>
              <a:tr h="370840">
                <a:tc>
                  <a:txBody>
                    <a:bodyPr/>
                    <a:lstStyle/>
                    <a:p>
                      <a:r>
                        <a:rPr lang="en-US" dirty="0"/>
                        <a:t>9</a:t>
                      </a:r>
                    </a:p>
                  </a:txBody>
                  <a:tcPr/>
                </a:tc>
                <a:tc>
                  <a:txBody>
                    <a:bodyPr/>
                    <a:lstStyle/>
                    <a:p>
                      <a:r>
                        <a:rPr lang="en-US" dirty="0"/>
                        <a:t>Collections</a:t>
                      </a:r>
                    </a:p>
                  </a:txBody>
                  <a:tcPr/>
                </a:tc>
                <a:tc>
                  <a:txBody>
                    <a:bodyPr/>
                    <a:lstStyle/>
                    <a:p>
                      <a:r>
                        <a:rPr lang="en-US" dirty="0"/>
                        <a:t>Numerical Sequence Design</a:t>
                      </a:r>
                    </a:p>
                  </a:txBody>
                  <a:tcPr/>
                </a:tc>
                <a:extLst>
                  <a:ext uri="{0D108BD9-81ED-4DB2-BD59-A6C34878D82A}">
                    <a16:rowId xmlns:a16="http://schemas.microsoft.com/office/drawing/2014/main" val="1157293879"/>
                  </a:ext>
                </a:extLst>
              </a:tr>
              <a:tr h="370840">
                <a:tc>
                  <a:txBody>
                    <a:bodyPr/>
                    <a:lstStyle/>
                    <a:p>
                      <a:r>
                        <a:rPr lang="en-US" dirty="0"/>
                        <a:t>10</a:t>
                      </a:r>
                    </a:p>
                  </a:txBody>
                  <a:tcPr/>
                </a:tc>
                <a:tc>
                  <a:txBody>
                    <a:bodyPr/>
                    <a:lstStyle/>
                    <a:p>
                      <a:r>
                        <a:rPr lang="en-US" dirty="0"/>
                        <a:t>Loops</a:t>
                      </a:r>
                    </a:p>
                  </a:txBody>
                  <a:tcPr/>
                </a:tc>
                <a:tc>
                  <a:txBody>
                    <a:bodyPr/>
                    <a:lstStyle/>
                    <a:p>
                      <a:r>
                        <a:rPr lang="en-US" dirty="0"/>
                        <a:t>Numerical Sequence Program</a:t>
                      </a:r>
                    </a:p>
                  </a:txBody>
                  <a:tcPr/>
                </a:tc>
                <a:extLst>
                  <a:ext uri="{0D108BD9-81ED-4DB2-BD59-A6C34878D82A}">
                    <a16:rowId xmlns:a16="http://schemas.microsoft.com/office/drawing/2014/main" val="3664430120"/>
                  </a:ext>
                </a:extLst>
              </a:tr>
              <a:tr h="370840">
                <a:tc>
                  <a:txBody>
                    <a:bodyPr/>
                    <a:lstStyle/>
                    <a:p>
                      <a:r>
                        <a:rPr lang="en-US" dirty="0"/>
                        <a:t>11</a:t>
                      </a:r>
                    </a:p>
                  </a:txBody>
                  <a:tcPr/>
                </a:tc>
                <a:tc>
                  <a:txBody>
                    <a:bodyPr/>
                    <a:lstStyle/>
                    <a:p>
                      <a:r>
                        <a:rPr lang="en-US" dirty="0"/>
                        <a:t>Maintainability</a:t>
                      </a:r>
                    </a:p>
                  </a:txBody>
                  <a:tcPr/>
                </a:tc>
                <a:tc>
                  <a:txBody>
                    <a:bodyPr/>
                    <a:lstStyle/>
                    <a:p>
                      <a:r>
                        <a:rPr lang="en-US" dirty="0"/>
                        <a:t>Prime Design</a:t>
                      </a:r>
                    </a:p>
                  </a:txBody>
                  <a:tcPr/>
                </a:tc>
                <a:extLst>
                  <a:ext uri="{0D108BD9-81ED-4DB2-BD59-A6C34878D82A}">
                    <a16:rowId xmlns:a16="http://schemas.microsoft.com/office/drawing/2014/main" val="3849223853"/>
                  </a:ext>
                </a:extLst>
              </a:tr>
              <a:tr h="370840">
                <a:tc>
                  <a:txBody>
                    <a:bodyPr/>
                    <a:lstStyle/>
                    <a:p>
                      <a:r>
                        <a:rPr lang="en-US" dirty="0"/>
                        <a:t>12</a:t>
                      </a:r>
                    </a:p>
                  </a:txBody>
                  <a:tcPr/>
                </a:tc>
                <a:tc>
                  <a:txBody>
                    <a:bodyPr/>
                    <a:lstStyle/>
                    <a:p>
                      <a:r>
                        <a:rPr lang="en-US" dirty="0"/>
                        <a:t>Final Review</a:t>
                      </a:r>
                    </a:p>
                  </a:txBody>
                  <a:tcPr/>
                </a:tc>
                <a:tc>
                  <a:txBody>
                    <a:bodyPr/>
                    <a:lstStyle/>
                    <a:p>
                      <a:r>
                        <a:rPr lang="en-US" dirty="0"/>
                        <a:t>Prime Program</a:t>
                      </a:r>
                    </a:p>
                  </a:txBody>
                  <a:tcPr/>
                </a:tc>
                <a:extLst>
                  <a:ext uri="{0D108BD9-81ED-4DB2-BD59-A6C34878D82A}">
                    <a16:rowId xmlns:a16="http://schemas.microsoft.com/office/drawing/2014/main" val="3083280319"/>
                  </a:ext>
                </a:extLst>
              </a:tr>
              <a:tr h="370840">
                <a:tc>
                  <a:txBody>
                    <a:bodyPr/>
                    <a:lstStyle/>
                    <a:p>
                      <a:r>
                        <a:rPr lang="en-US" dirty="0"/>
                        <a:t>13</a:t>
                      </a:r>
                    </a:p>
                  </a:txBody>
                  <a:tcPr/>
                </a:tc>
                <a:tc>
                  <a:txBody>
                    <a:bodyPr/>
                    <a:lstStyle/>
                    <a:p>
                      <a:r>
                        <a:rPr lang="en-US" dirty="0"/>
                        <a:t>Course Conclusion/Review</a:t>
                      </a:r>
                    </a:p>
                  </a:txBody>
                  <a:tcPr/>
                </a:tc>
                <a:tc>
                  <a:txBody>
                    <a:bodyPr/>
                    <a:lstStyle/>
                    <a:p>
                      <a:r>
                        <a:rPr lang="en-US" dirty="0"/>
                        <a:t>Final Exam or Final Exam Prep</a:t>
                      </a:r>
                    </a:p>
                  </a:txBody>
                  <a:tcPr/>
                </a:tc>
                <a:extLst>
                  <a:ext uri="{0D108BD9-81ED-4DB2-BD59-A6C34878D82A}">
                    <a16:rowId xmlns:a16="http://schemas.microsoft.com/office/drawing/2014/main" val="647455268"/>
                  </a:ext>
                </a:extLst>
              </a:tr>
              <a:tr h="370840">
                <a:tc>
                  <a:txBody>
                    <a:bodyPr/>
                    <a:lstStyle/>
                    <a:p>
                      <a:r>
                        <a:rPr lang="en-US" dirty="0"/>
                        <a:t>14</a:t>
                      </a:r>
                    </a:p>
                  </a:txBody>
                  <a:tcPr/>
                </a:tc>
                <a:tc>
                  <a:txBody>
                    <a:bodyPr/>
                    <a:lstStyle/>
                    <a:p>
                      <a:r>
                        <a:rPr lang="en-US" dirty="0"/>
                        <a:t>Final Exam – if needed</a:t>
                      </a:r>
                    </a:p>
                  </a:txBody>
                  <a:tcPr/>
                </a:tc>
                <a:tc>
                  <a:txBody>
                    <a:bodyPr/>
                    <a:lstStyle/>
                    <a:p>
                      <a:endParaRPr lang="en-US" dirty="0"/>
                    </a:p>
                  </a:txBody>
                  <a:tcPr/>
                </a:tc>
                <a:extLst>
                  <a:ext uri="{0D108BD9-81ED-4DB2-BD59-A6C34878D82A}">
                    <a16:rowId xmlns:a16="http://schemas.microsoft.com/office/drawing/2014/main" val="3855458407"/>
                  </a:ext>
                </a:extLst>
              </a:tr>
            </a:tbl>
          </a:graphicData>
        </a:graphic>
      </p:graphicFrame>
      <p:sp>
        <p:nvSpPr>
          <p:cNvPr id="5" name="Arrow: Right 4">
            <a:extLst>
              <a:ext uri="{FF2B5EF4-FFF2-40B4-BE49-F238E27FC236}">
                <a16:creationId xmlns:a16="http://schemas.microsoft.com/office/drawing/2014/main" id="{A2647F3A-D0D8-566F-5C6E-638A5F637875}"/>
              </a:ext>
            </a:extLst>
          </p:cNvPr>
          <p:cNvSpPr/>
          <p:nvPr/>
        </p:nvSpPr>
        <p:spPr>
          <a:xfrm>
            <a:off x="226373" y="1732134"/>
            <a:ext cx="527538" cy="293077"/>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8303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A63B-6E1C-4811-8B70-20DE4435135B}"/>
              </a:ext>
            </a:extLst>
          </p:cNvPr>
          <p:cNvSpPr>
            <a:spLocks noGrp="1"/>
          </p:cNvSpPr>
          <p:nvPr>
            <p:ph type="title"/>
          </p:nvPr>
        </p:nvSpPr>
        <p:spPr>
          <a:xfrm>
            <a:off x="944337" y="68072"/>
            <a:ext cx="10768201" cy="661393"/>
          </a:xfrm>
        </p:spPr>
        <p:txBody>
          <a:bodyPr vert="horz" lIns="91440" tIns="45720" rIns="91440" bIns="45720" rtlCol="0" anchor="b">
            <a:normAutofit fontScale="90000"/>
          </a:bodyPr>
          <a:lstStyle/>
          <a:p>
            <a:r>
              <a:rPr lang="en-US" dirty="0"/>
              <a:t>Python – Sets, Tuples, List, and Dictionaries</a:t>
            </a:r>
          </a:p>
        </p:txBody>
      </p:sp>
      <p:sp>
        <p:nvSpPr>
          <p:cNvPr id="5" name="TextBox 4">
            <a:extLst>
              <a:ext uri="{FF2B5EF4-FFF2-40B4-BE49-F238E27FC236}">
                <a16:creationId xmlns:a16="http://schemas.microsoft.com/office/drawing/2014/main" id="{F954CC55-4E73-4E8B-8268-C50E682C590C}"/>
              </a:ext>
            </a:extLst>
          </p:cNvPr>
          <p:cNvSpPr txBox="1"/>
          <p:nvPr/>
        </p:nvSpPr>
        <p:spPr>
          <a:xfrm>
            <a:off x="944336" y="820642"/>
            <a:ext cx="9607223" cy="5969286"/>
          </a:xfrm>
          <a:prstGeom prst="rect">
            <a:avLst/>
          </a:prstGeom>
        </p:spPr>
        <p:txBody>
          <a:bodyPr vert="horz" lIns="91440" tIns="45720" rIns="91440" bIns="45720" rtlCol="0">
            <a:normAutofit/>
          </a:bodyPr>
          <a:lstStyle/>
          <a:p>
            <a:pPr marL="102870" defTabSz="914400">
              <a:spcAft>
                <a:spcPts val="600"/>
              </a:spcAft>
              <a:buClr>
                <a:schemeClr val="accent1"/>
              </a:buClr>
            </a:pPr>
            <a:endParaRPr lang="en-US" dirty="0"/>
          </a:p>
          <a:p>
            <a:pPr marL="102870" defTabSz="914400">
              <a:spcAft>
                <a:spcPts val="600"/>
              </a:spcAft>
              <a:buClr>
                <a:schemeClr val="accent1"/>
              </a:buClr>
            </a:pPr>
            <a:r>
              <a:rPr lang="en-US" dirty="0"/>
              <a:t>All are used to store multiple data values in a single variable</a:t>
            </a:r>
          </a:p>
          <a:p>
            <a:pPr marL="285750" indent="-182880" defTabSz="914400">
              <a:spcAft>
                <a:spcPts val="600"/>
              </a:spcAft>
              <a:buClr>
                <a:schemeClr val="accent1"/>
              </a:buClr>
              <a:buFont typeface="Arial" panose="020B0604020202020204" pitchFamily="34" charset="0"/>
              <a:buChar char="•"/>
            </a:pPr>
            <a:endParaRPr lang="en-US" dirty="0"/>
          </a:p>
          <a:p>
            <a:pPr marL="285750" indent="-182880" defTabSz="914400">
              <a:spcAft>
                <a:spcPts val="600"/>
              </a:spcAft>
              <a:buClr>
                <a:schemeClr val="accent1"/>
              </a:buClr>
              <a:buFont typeface="Arial" panose="020B0604020202020204" pitchFamily="34" charset="0"/>
              <a:buChar char="•"/>
            </a:pPr>
            <a:r>
              <a:rPr lang="en-US" dirty="0"/>
              <a:t>Set – collection of unordered, unchangeable, and unindexed</a:t>
            </a:r>
          </a:p>
          <a:p>
            <a:pPr marL="742950" lvl="1" indent="-182880" defTabSz="914400">
              <a:spcAft>
                <a:spcPts val="600"/>
              </a:spcAft>
              <a:buClr>
                <a:schemeClr val="accent1"/>
              </a:buClr>
              <a:buFont typeface="Arial" panose="020B0604020202020204" pitchFamily="34" charset="0"/>
              <a:buChar char="•"/>
            </a:pPr>
            <a:r>
              <a:rPr lang="en-US" dirty="0"/>
              <a:t>Can add and remove items, but set items are not changeable</a:t>
            </a:r>
          </a:p>
          <a:p>
            <a:pPr marL="742950" lvl="1" indent="-182880" defTabSz="914400">
              <a:spcAft>
                <a:spcPts val="600"/>
              </a:spcAft>
              <a:buClr>
                <a:schemeClr val="accent1"/>
              </a:buClr>
              <a:buFont typeface="Arial" panose="020B0604020202020204" pitchFamily="34" charset="0"/>
              <a:buChar char="•"/>
            </a:pPr>
            <a:r>
              <a:rPr lang="en-US" dirty="0"/>
              <a:t>Not </a:t>
            </a:r>
            <a:r>
              <a:rPr lang="en-US" dirty="0" err="1"/>
              <a:t>subscriptable</a:t>
            </a:r>
            <a:r>
              <a:rPr lang="en-US" dirty="0"/>
              <a:t> – can’t use [index]</a:t>
            </a:r>
          </a:p>
          <a:p>
            <a:pPr marL="742950" lvl="1" indent="-182880" defTabSz="914400">
              <a:spcAft>
                <a:spcPts val="600"/>
              </a:spcAft>
              <a:buClr>
                <a:schemeClr val="accent1"/>
              </a:buClr>
              <a:buFont typeface="Arial" panose="020B0604020202020204" pitchFamily="34" charset="0"/>
              <a:buChar char="•"/>
            </a:pPr>
            <a:r>
              <a:rPr lang="en-US" dirty="0" err="1"/>
              <a:t>example_set</a:t>
            </a:r>
            <a:r>
              <a:rPr lang="en-US" dirty="0"/>
              <a:t> = {“apple”, “banana”, “cherry”}</a:t>
            </a:r>
          </a:p>
          <a:p>
            <a:pPr marL="285750" indent="-182880" defTabSz="914400">
              <a:spcAft>
                <a:spcPts val="600"/>
              </a:spcAft>
              <a:buClr>
                <a:schemeClr val="accent1"/>
              </a:buClr>
              <a:buFont typeface="Arial" panose="020B0604020202020204" pitchFamily="34" charset="0"/>
              <a:buChar char="•"/>
            </a:pPr>
            <a:r>
              <a:rPr lang="en-US" dirty="0"/>
              <a:t>Tuple – collection which is ordered and unchangeable</a:t>
            </a:r>
          </a:p>
          <a:p>
            <a:pPr marL="742950" lvl="1" indent="-182880" defTabSz="914400">
              <a:spcAft>
                <a:spcPts val="600"/>
              </a:spcAft>
              <a:buClr>
                <a:schemeClr val="accent1"/>
              </a:buClr>
              <a:buFont typeface="Arial" panose="020B0604020202020204" pitchFamily="34" charset="0"/>
              <a:buChar char="•"/>
            </a:pPr>
            <a:r>
              <a:rPr lang="en-US" dirty="0" err="1"/>
              <a:t>example_tuple</a:t>
            </a:r>
            <a:r>
              <a:rPr lang="en-US" dirty="0"/>
              <a:t> = (“apple”, “banana”, “cherry)</a:t>
            </a:r>
          </a:p>
          <a:p>
            <a:pPr marL="285750" indent="-182880" defTabSz="914400">
              <a:spcAft>
                <a:spcPts val="600"/>
              </a:spcAft>
              <a:buClr>
                <a:schemeClr val="accent1"/>
              </a:buClr>
              <a:buFont typeface="Arial" panose="020B0604020202020204" pitchFamily="34" charset="0"/>
              <a:buChar char="•"/>
            </a:pPr>
            <a:r>
              <a:rPr lang="en-US" dirty="0"/>
              <a:t>List – collection which is ordered, changeable, and allows duplicate values</a:t>
            </a:r>
          </a:p>
          <a:p>
            <a:pPr marL="742950" lvl="1" indent="-182880" defTabSz="914400">
              <a:spcAft>
                <a:spcPts val="600"/>
              </a:spcAft>
              <a:buClr>
                <a:schemeClr val="accent1"/>
              </a:buClr>
              <a:buFont typeface="Arial" panose="020B0604020202020204" pitchFamily="34" charset="0"/>
              <a:buChar char="•"/>
            </a:pPr>
            <a:r>
              <a:rPr lang="en-US" dirty="0" err="1"/>
              <a:t>example_list</a:t>
            </a:r>
            <a:r>
              <a:rPr lang="en-US" dirty="0"/>
              <a:t> = [“apple”, “banana”, “cherry”]</a:t>
            </a:r>
          </a:p>
          <a:p>
            <a:pPr marL="285750" indent="-182880" defTabSz="914400">
              <a:spcAft>
                <a:spcPts val="600"/>
              </a:spcAft>
              <a:buClr>
                <a:schemeClr val="accent1"/>
              </a:buClr>
              <a:buFont typeface="Arial" panose="020B0604020202020204" pitchFamily="34" charset="0"/>
              <a:buChar char="•"/>
            </a:pPr>
            <a:r>
              <a:rPr lang="en-US" dirty="0"/>
              <a:t>Dictionary – </a:t>
            </a:r>
            <a:r>
              <a:rPr lang="en-US" dirty="0" err="1"/>
              <a:t>key:value</a:t>
            </a:r>
            <a:r>
              <a:rPr lang="en-US" dirty="0"/>
              <a:t> pairs, collection which is ordered, changeable, does not allow duplicates</a:t>
            </a:r>
          </a:p>
          <a:p>
            <a:pPr marL="742950" lvl="1" indent="-182880" defTabSz="914400">
              <a:spcAft>
                <a:spcPts val="600"/>
              </a:spcAft>
              <a:buClr>
                <a:schemeClr val="accent1"/>
              </a:buClr>
              <a:buFont typeface="Arial" panose="020B0604020202020204" pitchFamily="34" charset="0"/>
              <a:buChar char="•"/>
            </a:pPr>
            <a:r>
              <a:rPr lang="en-US" dirty="0" err="1"/>
              <a:t>example_car_dictionary</a:t>
            </a:r>
            <a:r>
              <a:rPr lang="en-US" dirty="0"/>
              <a:t> = { “brand” : ”Ford”, “model” : ”Mustang, “year” : 1964}</a:t>
            </a:r>
          </a:p>
          <a:p>
            <a:pPr marL="742950" lvl="1" indent="-182880" defTabSz="914400">
              <a:spcAft>
                <a:spcPts val="600"/>
              </a:spcAft>
              <a:buClr>
                <a:schemeClr val="accent1"/>
              </a:buClr>
              <a:buFont typeface="Arial" panose="020B0604020202020204" pitchFamily="34" charset="0"/>
              <a:buChar char="•"/>
            </a:pPr>
            <a:r>
              <a:rPr lang="en-US" dirty="0"/>
              <a:t>Very similar to JSON</a:t>
            </a:r>
          </a:p>
          <a:p>
            <a:pPr marL="285750" indent="-182880" defTabSz="914400">
              <a:spcAft>
                <a:spcPts val="600"/>
              </a:spcAft>
              <a:buClr>
                <a:schemeClr val="accent1"/>
              </a:buClr>
              <a:buFont typeface="Arial" panose="020B0604020202020204" pitchFamily="34" charset="0"/>
              <a:buChar char="•"/>
            </a:pPr>
            <a:endParaRPr lang="en-US" dirty="0"/>
          </a:p>
          <a:p>
            <a:pPr marL="285750" indent="-182880" defTabSz="914400">
              <a:spcAft>
                <a:spcPts val="600"/>
              </a:spcAft>
              <a:buClr>
                <a:schemeClr val="accent1"/>
              </a:buClr>
              <a:buFont typeface="Arial" panose="020B0604020202020204" pitchFamily="34" charset="0"/>
              <a:buChar char="•"/>
            </a:pPr>
            <a:r>
              <a:rPr lang="en-US" dirty="0">
                <a:hlinkClick r:id="rId3"/>
              </a:rPr>
              <a:t>Python Tutorial (w3schools.com)</a:t>
            </a:r>
            <a:endParaRPr lang="en-US" dirty="0"/>
          </a:p>
        </p:txBody>
      </p:sp>
      <p:sp>
        <p:nvSpPr>
          <p:cNvPr id="3" name="Footer Placeholder 2">
            <a:extLst>
              <a:ext uri="{FF2B5EF4-FFF2-40B4-BE49-F238E27FC236}">
                <a16:creationId xmlns:a16="http://schemas.microsoft.com/office/drawing/2014/main" id="{3A21CCF0-AD68-4723-9B9F-0BEC386ADE15}"/>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962968A8-D72C-4D1A-B939-13B83CCD4ABB}"/>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14</a:t>
            </a:fld>
            <a:endParaRPr lang="en-US"/>
          </a:p>
        </p:txBody>
      </p:sp>
    </p:spTree>
    <p:extLst>
      <p:ext uri="{BB962C8B-B14F-4D97-AF65-F5344CB8AC3E}">
        <p14:creationId xmlns:p14="http://schemas.microsoft.com/office/powerpoint/2010/main" val="311720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A63B-6E1C-4811-8B70-20DE4435135B}"/>
              </a:ext>
            </a:extLst>
          </p:cNvPr>
          <p:cNvSpPr>
            <a:spLocks noGrp="1"/>
          </p:cNvSpPr>
          <p:nvPr>
            <p:ph type="title"/>
          </p:nvPr>
        </p:nvSpPr>
        <p:spPr>
          <a:xfrm>
            <a:off x="944338" y="68072"/>
            <a:ext cx="4534047" cy="661393"/>
          </a:xfrm>
        </p:spPr>
        <p:txBody>
          <a:bodyPr vert="horz" lIns="91440" tIns="45720" rIns="91440" bIns="45720" rtlCol="0" anchor="b">
            <a:normAutofit fontScale="90000"/>
          </a:bodyPr>
          <a:lstStyle/>
          <a:p>
            <a:r>
              <a:rPr lang="en-US" dirty="0"/>
              <a:t>JSON Overview</a:t>
            </a:r>
          </a:p>
        </p:txBody>
      </p:sp>
      <p:sp>
        <p:nvSpPr>
          <p:cNvPr id="5" name="TextBox 4">
            <a:extLst>
              <a:ext uri="{FF2B5EF4-FFF2-40B4-BE49-F238E27FC236}">
                <a16:creationId xmlns:a16="http://schemas.microsoft.com/office/drawing/2014/main" id="{F954CC55-4E73-4E8B-8268-C50E682C590C}"/>
              </a:ext>
            </a:extLst>
          </p:cNvPr>
          <p:cNvSpPr txBox="1"/>
          <p:nvPr/>
        </p:nvSpPr>
        <p:spPr>
          <a:xfrm>
            <a:off x="944338" y="657546"/>
            <a:ext cx="8867482" cy="5928189"/>
          </a:xfrm>
          <a:prstGeom prst="rect">
            <a:avLst/>
          </a:prstGeom>
        </p:spPr>
        <p:txBody>
          <a:bodyPr vert="horz" lIns="91440" tIns="45720" rIns="91440" bIns="45720" rtlCol="0">
            <a:normAutofit fontScale="85000" lnSpcReduction="20000"/>
          </a:bodyPr>
          <a:lstStyle/>
          <a:p>
            <a:pPr marL="388620" indent="-285750" defTabSz="914400">
              <a:spcAft>
                <a:spcPts val="600"/>
              </a:spcAft>
              <a:buClr>
                <a:schemeClr val="accent1"/>
              </a:buClr>
              <a:buFont typeface="Arial" panose="020B0604020202020204" pitchFamily="34" charset="0"/>
              <a:buChar char="•"/>
            </a:pPr>
            <a:r>
              <a:rPr lang="en-US" dirty="0"/>
              <a:t>JSON – JavaScript Object Notation</a:t>
            </a:r>
          </a:p>
          <a:p>
            <a:pPr marL="388620" indent="-285750" defTabSz="914400">
              <a:spcAft>
                <a:spcPts val="600"/>
              </a:spcAft>
              <a:buClr>
                <a:schemeClr val="accent1"/>
              </a:buClr>
              <a:buFont typeface="Arial" panose="020B0604020202020204" pitchFamily="34" charset="0"/>
              <a:buChar char="•"/>
            </a:pPr>
            <a:r>
              <a:rPr lang="en-US" dirty="0"/>
              <a:t>JSON is a syntax for storing and exchanging data </a:t>
            </a:r>
          </a:p>
          <a:p>
            <a:pPr marL="388620" indent="-285750" defTabSz="914400">
              <a:spcAft>
                <a:spcPts val="600"/>
              </a:spcAft>
              <a:buClr>
                <a:schemeClr val="accent1"/>
              </a:buClr>
              <a:buFont typeface="Arial" panose="020B0604020202020204" pitchFamily="34" charset="0"/>
              <a:buChar char="•"/>
            </a:pPr>
            <a:r>
              <a:rPr lang="en-US" dirty="0"/>
              <a:t>“</a:t>
            </a:r>
            <a:r>
              <a:rPr lang="en-US" dirty="0" err="1"/>
              <a:t>name”:value</a:t>
            </a:r>
            <a:endParaRPr lang="en-US" dirty="0"/>
          </a:p>
          <a:p>
            <a:pPr marL="285750" indent="-285750" algn="l">
              <a:buFont typeface="Arial" panose="020B0604020202020204" pitchFamily="34" charset="0"/>
              <a:buChar char="•"/>
            </a:pPr>
            <a:r>
              <a:rPr lang="en-US" b="0" i="0" dirty="0">
                <a:solidFill>
                  <a:srgbClr val="222222"/>
                </a:solidFill>
                <a:effectLst/>
                <a:latin typeface="Source Sans Pro" panose="020B0503030403020204" pitchFamily="34" charset="0"/>
              </a:rPr>
              <a:t>Rules for JSON syntax are:</a:t>
            </a:r>
          </a:p>
          <a:p>
            <a:pPr marL="742950" lvl="1" indent="-285750">
              <a:buFont typeface="Arial" panose="020B0604020202020204" pitchFamily="34" charset="0"/>
              <a:buChar char="•"/>
            </a:pPr>
            <a:r>
              <a:rPr lang="en-US" b="0" i="0" dirty="0">
                <a:solidFill>
                  <a:srgbClr val="222222"/>
                </a:solidFill>
                <a:effectLst/>
                <a:latin typeface="Source Sans Pro" panose="020B0503030403020204" pitchFamily="34" charset="0"/>
              </a:rPr>
              <a:t>Data should be in key(name)/value pairs</a:t>
            </a:r>
          </a:p>
          <a:p>
            <a:pPr marL="742950" lvl="1" indent="-285750">
              <a:buFont typeface="Arial" panose="020B0604020202020204" pitchFamily="34" charset="0"/>
              <a:buChar char="•"/>
            </a:pPr>
            <a:r>
              <a:rPr lang="en-US" b="0" i="0" dirty="0">
                <a:solidFill>
                  <a:srgbClr val="222222"/>
                </a:solidFill>
                <a:effectLst/>
                <a:latin typeface="Source Sans Pro" panose="020B0503030403020204" pitchFamily="34" charset="0"/>
              </a:rPr>
              <a:t>Data should be separated by commas</a:t>
            </a:r>
          </a:p>
          <a:p>
            <a:pPr marL="742950" lvl="1" indent="-285750">
              <a:buFont typeface="Arial" panose="020B0604020202020204" pitchFamily="34" charset="0"/>
              <a:buChar char="•"/>
            </a:pPr>
            <a:r>
              <a:rPr lang="en-US" b="0" i="0" dirty="0">
                <a:solidFill>
                  <a:srgbClr val="222222"/>
                </a:solidFill>
                <a:effectLst/>
                <a:latin typeface="Source Sans Pro" panose="020B0503030403020204" pitchFamily="34" charset="0"/>
              </a:rPr>
              <a:t>Curly braces should hold objects</a:t>
            </a:r>
          </a:p>
          <a:p>
            <a:pPr marL="742950" lvl="1" indent="-285750">
              <a:buFont typeface="Arial" panose="020B0604020202020204" pitchFamily="34" charset="0"/>
              <a:buChar char="•"/>
            </a:pPr>
            <a:r>
              <a:rPr lang="en-US" b="0" i="0" dirty="0">
                <a:solidFill>
                  <a:srgbClr val="222222"/>
                </a:solidFill>
                <a:effectLst/>
                <a:latin typeface="Source Sans Pro" panose="020B0503030403020204" pitchFamily="34" charset="0"/>
              </a:rPr>
              <a:t>Square brackets hold arrays</a:t>
            </a:r>
          </a:p>
          <a:p>
            <a:pPr marL="285750" indent="-285750">
              <a:buFont typeface="Arial" panose="020B0604020202020204" pitchFamily="34" charset="0"/>
              <a:buChar char="•"/>
            </a:pPr>
            <a:endParaRPr lang="en-US" b="0" i="0" dirty="0">
              <a:solidFill>
                <a:srgbClr val="222222"/>
              </a:solidFill>
              <a:effectLst/>
              <a:latin typeface="Source Sans Pro" panose="020B0503030403020204" pitchFamily="34" charset="0"/>
            </a:endParaRPr>
          </a:p>
          <a:p>
            <a:pPr marL="285750" indent="-182880" defTabSz="914400">
              <a:spcAft>
                <a:spcPts val="600"/>
              </a:spcAft>
              <a:buClr>
                <a:schemeClr val="accent1"/>
              </a:buClr>
              <a:buFont typeface="Arial" panose="020B0604020202020204" pitchFamily="34" charset="0"/>
              <a:buChar char="•"/>
            </a:pPr>
            <a:r>
              <a:rPr lang="en-US" dirty="0" err="1"/>
              <a:t>DataTypes</a:t>
            </a:r>
            <a:r>
              <a:rPr lang="en-US" dirty="0"/>
              <a:t> include:</a:t>
            </a:r>
          </a:p>
          <a:p>
            <a:pPr marL="742950" lvl="1" indent="-182880" defTabSz="914400">
              <a:spcAft>
                <a:spcPts val="600"/>
              </a:spcAft>
              <a:buClr>
                <a:schemeClr val="accent1"/>
              </a:buClr>
              <a:buFont typeface="Arial" panose="020B0604020202020204" pitchFamily="34" charset="0"/>
              <a:buChar char="•"/>
            </a:pPr>
            <a:r>
              <a:rPr lang="en-US" dirty="0"/>
              <a:t>Number</a:t>
            </a:r>
          </a:p>
          <a:p>
            <a:pPr marL="742950" lvl="1" indent="-182880" defTabSz="914400">
              <a:spcAft>
                <a:spcPts val="600"/>
              </a:spcAft>
              <a:buClr>
                <a:schemeClr val="accent1"/>
              </a:buClr>
              <a:buFont typeface="Arial" panose="020B0604020202020204" pitchFamily="34" charset="0"/>
              <a:buChar char="•"/>
            </a:pPr>
            <a:r>
              <a:rPr lang="en-US" dirty="0"/>
              <a:t>String – Double quoted string</a:t>
            </a:r>
          </a:p>
          <a:p>
            <a:pPr marL="742950" lvl="1" indent="-182880" defTabSz="914400">
              <a:spcAft>
                <a:spcPts val="600"/>
              </a:spcAft>
              <a:buClr>
                <a:schemeClr val="accent1"/>
              </a:buClr>
              <a:buFont typeface="Arial" panose="020B0604020202020204" pitchFamily="34" charset="0"/>
              <a:buChar char="•"/>
            </a:pPr>
            <a:r>
              <a:rPr lang="en-US" dirty="0"/>
              <a:t>Boolean – true/false</a:t>
            </a:r>
          </a:p>
          <a:p>
            <a:pPr marL="742950" lvl="1" indent="-182880" defTabSz="914400">
              <a:spcAft>
                <a:spcPts val="600"/>
              </a:spcAft>
              <a:buClr>
                <a:schemeClr val="accent1"/>
              </a:buClr>
              <a:buFont typeface="Arial" panose="020B0604020202020204" pitchFamily="34" charset="0"/>
              <a:buChar char="•"/>
            </a:pPr>
            <a:r>
              <a:rPr lang="en-US" dirty="0"/>
              <a:t>Null</a:t>
            </a:r>
          </a:p>
          <a:p>
            <a:pPr marL="742950" lvl="1" indent="-182880" defTabSz="914400">
              <a:spcAft>
                <a:spcPts val="600"/>
              </a:spcAft>
              <a:buClr>
                <a:schemeClr val="accent1"/>
              </a:buClr>
              <a:buFont typeface="Arial" panose="020B0604020202020204" pitchFamily="34" charset="0"/>
              <a:buChar char="•"/>
            </a:pPr>
            <a:r>
              <a:rPr lang="en-US" dirty="0"/>
              <a:t>Object – Collection of key-value pairs enclosed in { } </a:t>
            </a:r>
          </a:p>
          <a:p>
            <a:pPr marL="742950" lvl="1" indent="-182880" defTabSz="914400">
              <a:spcAft>
                <a:spcPts val="600"/>
              </a:spcAft>
              <a:buClr>
                <a:schemeClr val="accent1"/>
              </a:buClr>
              <a:buFont typeface="Arial" panose="020B0604020202020204" pitchFamily="34" charset="0"/>
              <a:buChar char="•"/>
            </a:pPr>
            <a:r>
              <a:rPr lang="en-US" dirty="0"/>
              <a:t>Array – Ordered sequence of values enclosed in [ ]</a:t>
            </a:r>
          </a:p>
          <a:p>
            <a:pPr marL="285750" indent="-182880" defTabSz="914400">
              <a:spcAft>
                <a:spcPts val="600"/>
              </a:spcAft>
              <a:buClr>
                <a:schemeClr val="accent1"/>
              </a:buClr>
              <a:buFont typeface="Arial" panose="020B0604020202020204" pitchFamily="34" charset="0"/>
              <a:buChar char="•"/>
            </a:pPr>
            <a:r>
              <a:rPr lang="en-US" dirty="0"/>
              <a:t>Keys can be:  Strings, numbers, or identifier names</a:t>
            </a:r>
          </a:p>
          <a:p>
            <a:pPr marL="742950" lvl="1" indent="-182880" defTabSz="914400">
              <a:spcAft>
                <a:spcPts val="600"/>
              </a:spcAft>
              <a:buClr>
                <a:schemeClr val="accent1"/>
              </a:buClr>
              <a:buFont typeface="Arial" panose="020B0604020202020204" pitchFamily="34" charset="0"/>
              <a:buChar char="•"/>
            </a:pPr>
            <a:r>
              <a:rPr lang="en-US" dirty="0"/>
              <a:t>{“</a:t>
            </a:r>
            <a:r>
              <a:rPr lang="en-US" dirty="0" err="1"/>
              <a:t>name”:”John</a:t>
            </a:r>
            <a:r>
              <a:rPr lang="en-US" dirty="0"/>
              <a:t>”}</a:t>
            </a:r>
          </a:p>
          <a:p>
            <a:pPr marL="742950" lvl="1" indent="-182880" defTabSz="914400">
              <a:spcAft>
                <a:spcPts val="600"/>
              </a:spcAft>
              <a:buClr>
                <a:schemeClr val="accent1"/>
              </a:buClr>
              <a:buFont typeface="Arial" panose="020B0604020202020204" pitchFamily="34" charset="0"/>
              <a:buChar char="•"/>
            </a:pPr>
            <a:r>
              <a:rPr lang="en-US" dirty="0"/>
              <a:t>{</a:t>
            </a:r>
            <a:r>
              <a:rPr lang="en-US" dirty="0" err="1"/>
              <a:t>name:”John</a:t>
            </a:r>
            <a:r>
              <a:rPr lang="en-US" dirty="0"/>
              <a:t>”}</a:t>
            </a:r>
          </a:p>
          <a:p>
            <a:pPr marL="742950" lvl="1" indent="-182880" defTabSz="914400">
              <a:spcAft>
                <a:spcPts val="600"/>
              </a:spcAft>
              <a:buClr>
                <a:schemeClr val="accent1"/>
              </a:buClr>
              <a:buFont typeface="Arial" panose="020B0604020202020204" pitchFamily="34" charset="0"/>
              <a:buChar char="•"/>
            </a:pPr>
            <a:endParaRPr lang="en-US" dirty="0"/>
          </a:p>
          <a:p>
            <a:pPr marL="285750" indent="-182880" defTabSz="914400">
              <a:spcAft>
                <a:spcPts val="600"/>
              </a:spcAft>
              <a:buClr>
                <a:schemeClr val="accent1"/>
              </a:buClr>
              <a:buFont typeface="Arial" panose="020B0604020202020204" pitchFamily="34" charset="0"/>
              <a:buChar char="•"/>
            </a:pPr>
            <a:r>
              <a:rPr lang="en-US" dirty="0">
                <a:hlinkClick r:id="rId3"/>
              </a:rPr>
              <a:t>JSON Tutorial: Learn with Simple File Format EXAMPLE (guru99.com)</a:t>
            </a:r>
            <a:endParaRPr lang="en-US" dirty="0"/>
          </a:p>
          <a:p>
            <a:pPr marL="285750" indent="-182880" defTabSz="914400">
              <a:spcAft>
                <a:spcPts val="600"/>
              </a:spcAft>
              <a:buClr>
                <a:schemeClr val="accent1"/>
              </a:buClr>
              <a:buFont typeface="Arial" panose="020B0604020202020204" pitchFamily="34" charset="0"/>
              <a:buChar char="•"/>
            </a:pPr>
            <a:r>
              <a:rPr lang="fr-FR" dirty="0">
                <a:hlinkClick r:id="rId4"/>
              </a:rPr>
              <a:t>JSON - Quick Guide (tutorialspoint.com)</a:t>
            </a:r>
            <a:endParaRPr lang="fr-FR" dirty="0"/>
          </a:p>
          <a:p>
            <a:pPr marL="285750" indent="-182880" defTabSz="914400">
              <a:spcAft>
                <a:spcPts val="600"/>
              </a:spcAft>
              <a:buClr>
                <a:schemeClr val="accent1"/>
              </a:buClr>
              <a:buFont typeface="Arial" panose="020B0604020202020204" pitchFamily="34" charset="0"/>
              <a:buChar char="•"/>
            </a:pPr>
            <a:r>
              <a:rPr lang="en-US" dirty="0">
                <a:hlinkClick r:id="rId5"/>
              </a:rPr>
              <a:t>JSON Data Types (w3schools.com)</a:t>
            </a:r>
            <a:endParaRPr lang="en-US" dirty="0"/>
          </a:p>
          <a:p>
            <a:pPr marL="285750" indent="-182880" defTabSz="914400">
              <a:spcAft>
                <a:spcPts val="600"/>
              </a:spcAft>
              <a:buClr>
                <a:schemeClr val="accent1"/>
              </a:buClr>
              <a:buFont typeface="Arial" panose="020B0604020202020204" pitchFamily="34" charset="0"/>
              <a:buChar char="•"/>
            </a:pPr>
            <a:endParaRPr lang="en-US" dirty="0"/>
          </a:p>
          <a:p>
            <a:pPr marL="285750" indent="-182880" defTabSz="914400">
              <a:spcAft>
                <a:spcPts val="600"/>
              </a:spcAft>
              <a:buClr>
                <a:schemeClr val="accent1"/>
              </a:buClr>
              <a:buFont typeface="Arial" panose="020B0604020202020204" pitchFamily="34" charset="0"/>
              <a:buChar char="•"/>
            </a:pPr>
            <a:endParaRPr lang="en-US" dirty="0"/>
          </a:p>
          <a:p>
            <a:pPr marL="285750" indent="-182880" defTabSz="914400">
              <a:spcAft>
                <a:spcPts val="600"/>
              </a:spcAft>
              <a:buClr>
                <a:schemeClr val="accent1"/>
              </a:buClr>
              <a:buFont typeface="Arial" panose="020B0604020202020204" pitchFamily="34" charset="0"/>
              <a:buChar char="•"/>
            </a:pPr>
            <a:endParaRPr lang="en-US" dirty="0"/>
          </a:p>
          <a:p>
            <a:pPr marL="285750" indent="-182880" defTabSz="914400">
              <a:spcAft>
                <a:spcPts val="600"/>
              </a:spcAft>
              <a:buClr>
                <a:schemeClr val="accent1"/>
              </a:buClr>
              <a:buFont typeface="Arial" panose="020B0604020202020204" pitchFamily="34" charset="0"/>
              <a:buChar char="•"/>
            </a:pPr>
            <a:endParaRPr lang="en-US" dirty="0"/>
          </a:p>
        </p:txBody>
      </p:sp>
      <p:sp>
        <p:nvSpPr>
          <p:cNvPr id="3" name="Footer Placeholder 2">
            <a:extLst>
              <a:ext uri="{FF2B5EF4-FFF2-40B4-BE49-F238E27FC236}">
                <a16:creationId xmlns:a16="http://schemas.microsoft.com/office/drawing/2014/main" id="{3A21CCF0-AD68-4723-9B9F-0BEC386ADE15}"/>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962968A8-D72C-4D1A-B939-13B83CCD4ABB}"/>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15</a:t>
            </a:fld>
            <a:endParaRPr lang="en-US"/>
          </a:p>
        </p:txBody>
      </p:sp>
    </p:spTree>
    <p:extLst>
      <p:ext uri="{BB962C8B-B14F-4D97-AF65-F5344CB8AC3E}">
        <p14:creationId xmlns:p14="http://schemas.microsoft.com/office/powerpoint/2010/main" val="1414871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A63B-6E1C-4811-8B70-20DE4435135B}"/>
              </a:ext>
            </a:extLst>
          </p:cNvPr>
          <p:cNvSpPr>
            <a:spLocks noGrp="1"/>
          </p:cNvSpPr>
          <p:nvPr>
            <p:ph type="title"/>
          </p:nvPr>
        </p:nvSpPr>
        <p:spPr>
          <a:xfrm>
            <a:off x="944338" y="68072"/>
            <a:ext cx="4534047" cy="661393"/>
          </a:xfrm>
        </p:spPr>
        <p:txBody>
          <a:bodyPr vert="horz" lIns="91440" tIns="45720" rIns="91440" bIns="45720" rtlCol="0" anchor="b">
            <a:normAutofit fontScale="90000"/>
          </a:bodyPr>
          <a:lstStyle/>
          <a:p>
            <a:r>
              <a:rPr lang="en-US" dirty="0"/>
              <a:t>JSON Example</a:t>
            </a:r>
          </a:p>
        </p:txBody>
      </p:sp>
      <p:sp>
        <p:nvSpPr>
          <p:cNvPr id="5" name="TextBox 4">
            <a:extLst>
              <a:ext uri="{FF2B5EF4-FFF2-40B4-BE49-F238E27FC236}">
                <a16:creationId xmlns:a16="http://schemas.microsoft.com/office/drawing/2014/main" id="{F954CC55-4E73-4E8B-8268-C50E682C590C}"/>
              </a:ext>
            </a:extLst>
          </p:cNvPr>
          <p:cNvSpPr txBox="1"/>
          <p:nvPr/>
        </p:nvSpPr>
        <p:spPr>
          <a:xfrm>
            <a:off x="944338" y="5342561"/>
            <a:ext cx="8867482" cy="1243173"/>
          </a:xfrm>
          <a:prstGeom prst="rect">
            <a:avLst/>
          </a:prstGeom>
        </p:spPr>
        <p:txBody>
          <a:bodyPr vert="horz" lIns="91440" tIns="45720" rIns="91440" bIns="45720" rtlCol="0">
            <a:normAutofit fontScale="92500" lnSpcReduction="20000"/>
          </a:bodyPr>
          <a:lstStyle/>
          <a:p>
            <a:pPr marL="285750" indent="-182880" defTabSz="914400">
              <a:spcAft>
                <a:spcPts val="600"/>
              </a:spcAft>
              <a:buClr>
                <a:schemeClr val="accent1"/>
              </a:buClr>
              <a:buFont typeface="Arial" panose="020B0604020202020204" pitchFamily="34" charset="0"/>
              <a:buChar char="•"/>
            </a:pPr>
            <a:endParaRPr lang="en-US" dirty="0"/>
          </a:p>
          <a:p>
            <a:pPr marL="285750" indent="-182880" defTabSz="914400">
              <a:spcAft>
                <a:spcPts val="600"/>
              </a:spcAft>
              <a:buClr>
                <a:schemeClr val="accent1"/>
              </a:buClr>
              <a:buFont typeface="Arial" panose="020B0604020202020204" pitchFamily="34" charset="0"/>
              <a:buChar char="•"/>
            </a:pPr>
            <a:r>
              <a:rPr lang="en-US" dirty="0">
                <a:hlinkClick r:id="rId3"/>
              </a:rPr>
              <a:t>JSON Tutorial: Learn with Simple File Format EXAMPLE (guru99.com)</a:t>
            </a:r>
            <a:endParaRPr lang="en-US" dirty="0"/>
          </a:p>
          <a:p>
            <a:pPr marL="285750" indent="-182880" defTabSz="914400">
              <a:spcAft>
                <a:spcPts val="600"/>
              </a:spcAft>
              <a:buClr>
                <a:schemeClr val="accent1"/>
              </a:buClr>
              <a:buFont typeface="Arial" panose="020B0604020202020204" pitchFamily="34" charset="0"/>
              <a:buChar char="•"/>
            </a:pPr>
            <a:r>
              <a:rPr lang="fr-FR" dirty="0">
                <a:hlinkClick r:id="rId4"/>
              </a:rPr>
              <a:t>JSON - Quick Guide (tutorialspoint.com)</a:t>
            </a:r>
            <a:endParaRPr lang="fr-FR" dirty="0"/>
          </a:p>
          <a:p>
            <a:pPr marL="285750" indent="-182880" defTabSz="914400">
              <a:spcAft>
                <a:spcPts val="600"/>
              </a:spcAft>
              <a:buClr>
                <a:schemeClr val="accent1"/>
              </a:buClr>
              <a:buFont typeface="Arial" panose="020B0604020202020204" pitchFamily="34" charset="0"/>
              <a:buChar char="•"/>
            </a:pPr>
            <a:r>
              <a:rPr lang="en-US" dirty="0">
                <a:hlinkClick r:id="rId5"/>
              </a:rPr>
              <a:t>JSON Data Types (w3schools.com)</a:t>
            </a:r>
            <a:endParaRPr lang="en-US" dirty="0"/>
          </a:p>
          <a:p>
            <a:pPr marL="285750" indent="-182880" defTabSz="914400">
              <a:spcAft>
                <a:spcPts val="600"/>
              </a:spcAft>
              <a:buClr>
                <a:schemeClr val="accent1"/>
              </a:buClr>
              <a:buFont typeface="Arial" panose="020B0604020202020204" pitchFamily="34" charset="0"/>
              <a:buChar char="•"/>
            </a:pPr>
            <a:endParaRPr lang="en-US" dirty="0"/>
          </a:p>
          <a:p>
            <a:pPr marL="285750" indent="-182880" defTabSz="914400">
              <a:spcAft>
                <a:spcPts val="600"/>
              </a:spcAft>
              <a:buClr>
                <a:schemeClr val="accent1"/>
              </a:buClr>
              <a:buFont typeface="Arial" panose="020B0604020202020204" pitchFamily="34" charset="0"/>
              <a:buChar char="•"/>
            </a:pPr>
            <a:endParaRPr lang="en-US" dirty="0"/>
          </a:p>
          <a:p>
            <a:pPr marL="285750" indent="-182880" defTabSz="914400">
              <a:spcAft>
                <a:spcPts val="600"/>
              </a:spcAft>
              <a:buClr>
                <a:schemeClr val="accent1"/>
              </a:buClr>
              <a:buFont typeface="Arial" panose="020B0604020202020204" pitchFamily="34" charset="0"/>
              <a:buChar char="•"/>
            </a:pPr>
            <a:endParaRPr lang="en-US" dirty="0"/>
          </a:p>
          <a:p>
            <a:pPr marL="285750" indent="-182880" defTabSz="914400">
              <a:spcAft>
                <a:spcPts val="600"/>
              </a:spcAft>
              <a:buClr>
                <a:schemeClr val="accent1"/>
              </a:buClr>
              <a:buFont typeface="Arial" panose="020B0604020202020204" pitchFamily="34" charset="0"/>
              <a:buChar char="•"/>
            </a:pPr>
            <a:endParaRPr lang="en-US" dirty="0"/>
          </a:p>
          <a:p>
            <a:pPr marL="285750" indent="-182880" defTabSz="914400">
              <a:spcAft>
                <a:spcPts val="600"/>
              </a:spcAft>
              <a:buClr>
                <a:schemeClr val="accent1"/>
              </a:buClr>
              <a:buFont typeface="Arial" panose="020B0604020202020204" pitchFamily="34" charset="0"/>
              <a:buChar char="•"/>
            </a:pPr>
            <a:endParaRPr lang="en-US" dirty="0"/>
          </a:p>
        </p:txBody>
      </p:sp>
      <p:sp>
        <p:nvSpPr>
          <p:cNvPr id="3" name="Footer Placeholder 2">
            <a:extLst>
              <a:ext uri="{FF2B5EF4-FFF2-40B4-BE49-F238E27FC236}">
                <a16:creationId xmlns:a16="http://schemas.microsoft.com/office/drawing/2014/main" id="{3A21CCF0-AD68-4723-9B9F-0BEC386ADE15}"/>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962968A8-D72C-4D1A-B939-13B83CCD4ABB}"/>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16</a:t>
            </a:fld>
            <a:endParaRPr lang="en-US"/>
          </a:p>
        </p:txBody>
      </p:sp>
      <p:pic>
        <p:nvPicPr>
          <p:cNvPr id="9" name="Picture 8">
            <a:extLst>
              <a:ext uri="{FF2B5EF4-FFF2-40B4-BE49-F238E27FC236}">
                <a16:creationId xmlns:a16="http://schemas.microsoft.com/office/drawing/2014/main" id="{2DC93F63-4BED-6977-4390-33BF9B615D89}"/>
              </a:ext>
            </a:extLst>
          </p:cNvPr>
          <p:cNvPicPr>
            <a:picLocks noChangeAspect="1"/>
          </p:cNvPicPr>
          <p:nvPr/>
        </p:nvPicPr>
        <p:blipFill>
          <a:blip r:embed="rId6"/>
          <a:stretch>
            <a:fillRect/>
          </a:stretch>
        </p:blipFill>
        <p:spPr>
          <a:xfrm>
            <a:off x="944338" y="962935"/>
            <a:ext cx="3648075" cy="3781425"/>
          </a:xfrm>
          <a:prstGeom prst="rect">
            <a:avLst/>
          </a:prstGeom>
        </p:spPr>
      </p:pic>
      <p:pic>
        <p:nvPicPr>
          <p:cNvPr id="11" name="Picture 10">
            <a:extLst>
              <a:ext uri="{FF2B5EF4-FFF2-40B4-BE49-F238E27FC236}">
                <a16:creationId xmlns:a16="http://schemas.microsoft.com/office/drawing/2014/main" id="{6962C445-A123-AA2F-1C62-62561E5F70AB}"/>
              </a:ext>
            </a:extLst>
          </p:cNvPr>
          <p:cNvPicPr>
            <a:picLocks noChangeAspect="1"/>
          </p:cNvPicPr>
          <p:nvPr/>
        </p:nvPicPr>
        <p:blipFill>
          <a:blip r:embed="rId7"/>
          <a:stretch>
            <a:fillRect/>
          </a:stretch>
        </p:blipFill>
        <p:spPr>
          <a:xfrm>
            <a:off x="5939961" y="991510"/>
            <a:ext cx="3086100" cy="3752850"/>
          </a:xfrm>
          <a:prstGeom prst="rect">
            <a:avLst/>
          </a:prstGeom>
        </p:spPr>
      </p:pic>
    </p:spTree>
    <p:extLst>
      <p:ext uri="{BB962C8B-B14F-4D97-AF65-F5344CB8AC3E}">
        <p14:creationId xmlns:p14="http://schemas.microsoft.com/office/powerpoint/2010/main" val="1897645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A63B-6E1C-4811-8B70-20DE4435135B}"/>
              </a:ext>
            </a:extLst>
          </p:cNvPr>
          <p:cNvSpPr>
            <a:spLocks noGrp="1"/>
          </p:cNvSpPr>
          <p:nvPr>
            <p:ph type="title"/>
          </p:nvPr>
        </p:nvSpPr>
        <p:spPr>
          <a:xfrm>
            <a:off x="944338" y="68072"/>
            <a:ext cx="6000992" cy="661393"/>
          </a:xfrm>
        </p:spPr>
        <p:txBody>
          <a:bodyPr vert="horz" lIns="91440" tIns="45720" rIns="91440" bIns="45720" rtlCol="0" anchor="b">
            <a:normAutofit fontScale="90000"/>
          </a:bodyPr>
          <a:lstStyle/>
          <a:p>
            <a:r>
              <a:rPr lang="en-US" dirty="0"/>
              <a:t>JSON Within Python</a:t>
            </a:r>
          </a:p>
        </p:txBody>
      </p:sp>
      <p:sp>
        <p:nvSpPr>
          <p:cNvPr id="5" name="TextBox 4">
            <a:extLst>
              <a:ext uri="{FF2B5EF4-FFF2-40B4-BE49-F238E27FC236}">
                <a16:creationId xmlns:a16="http://schemas.microsoft.com/office/drawing/2014/main" id="{F954CC55-4E73-4E8B-8268-C50E682C590C}"/>
              </a:ext>
            </a:extLst>
          </p:cNvPr>
          <p:cNvSpPr txBox="1"/>
          <p:nvPr/>
        </p:nvSpPr>
        <p:spPr>
          <a:xfrm>
            <a:off x="944338" y="657546"/>
            <a:ext cx="8867482" cy="5928189"/>
          </a:xfrm>
          <a:prstGeom prst="rect">
            <a:avLst/>
          </a:prstGeom>
        </p:spPr>
        <p:txBody>
          <a:bodyPr vert="horz" lIns="91440" tIns="45720" rIns="91440" bIns="45720" rtlCol="0" anchor="t">
            <a:normAutofit/>
          </a:bodyPr>
          <a:lstStyle/>
          <a:p>
            <a:pPr marL="285750" indent="-182880" defTabSz="914400">
              <a:spcAft>
                <a:spcPts val="600"/>
              </a:spcAft>
              <a:buClr>
                <a:schemeClr val="accent1"/>
              </a:buClr>
              <a:buFont typeface="Arial" panose="020B0604020202020204" pitchFamily="34" charset="0"/>
              <a:buChar char="•"/>
            </a:pPr>
            <a:endParaRPr lang="en-US" dirty="0"/>
          </a:p>
          <a:p>
            <a:pPr marL="285750" indent="-182880" defTabSz="914400">
              <a:spcAft>
                <a:spcPts val="600"/>
              </a:spcAft>
              <a:buClr>
                <a:schemeClr val="accent1"/>
              </a:buClr>
              <a:buFont typeface="Arial" panose="020B0604020202020204" pitchFamily="34" charset="0"/>
              <a:buChar char="•"/>
            </a:pPr>
            <a:endParaRPr lang="en-US" dirty="0"/>
          </a:p>
          <a:p>
            <a:pPr marL="285750" indent="-182880" defTabSz="914400">
              <a:spcAft>
                <a:spcPts val="600"/>
              </a:spcAft>
              <a:buClr>
                <a:schemeClr val="accent1"/>
              </a:buClr>
              <a:buFont typeface="Arial" panose="020B0604020202020204" pitchFamily="34" charset="0"/>
              <a:buChar char="•"/>
            </a:pPr>
            <a:endParaRPr lang="en-US" dirty="0"/>
          </a:p>
          <a:p>
            <a:pPr marL="285750" indent="-182880" defTabSz="914400">
              <a:spcAft>
                <a:spcPts val="600"/>
              </a:spcAft>
              <a:buClr>
                <a:schemeClr val="accent1"/>
              </a:buClr>
              <a:buFont typeface="Arial" panose="020B0604020202020204" pitchFamily="34" charset="0"/>
              <a:buChar char="•"/>
            </a:pPr>
            <a:r>
              <a:rPr lang="en-US" dirty="0"/>
              <a:t>Within Python, data is a dictionary</a:t>
            </a:r>
          </a:p>
          <a:p>
            <a:pPr marL="285750" indent="-182880" defTabSz="914400">
              <a:spcAft>
                <a:spcPts val="600"/>
              </a:spcAft>
              <a:buClr>
                <a:schemeClr val="accent1"/>
              </a:buClr>
              <a:buFont typeface="Arial" panose="020B0604020202020204" pitchFamily="34" charset="0"/>
              <a:buChar char="•"/>
            </a:pPr>
            <a:r>
              <a:rPr lang="en-US" dirty="0"/>
              <a:t>Convert to JSON before writing to JSON text file using </a:t>
            </a:r>
            <a:r>
              <a:rPr lang="en-US" dirty="0" err="1"/>
              <a:t>json.dumps</a:t>
            </a:r>
            <a:r>
              <a:rPr lang="en-US" dirty="0"/>
              <a:t>()</a:t>
            </a:r>
          </a:p>
          <a:p>
            <a:pPr marL="742950" lvl="1" indent="-182880" defTabSz="914400">
              <a:spcAft>
                <a:spcPts val="600"/>
              </a:spcAft>
              <a:buClr>
                <a:schemeClr val="accent1"/>
              </a:buClr>
              <a:buFont typeface="Arial" panose="020B0604020202020204" pitchFamily="34" charset="0"/>
              <a:buChar char="•"/>
            </a:pPr>
            <a:r>
              <a:rPr lang="en-US" dirty="0"/>
              <a:t>JSON text file can be given to other applications</a:t>
            </a:r>
          </a:p>
          <a:p>
            <a:pPr marL="102870" defTabSz="914400">
              <a:spcAft>
                <a:spcPts val="600"/>
              </a:spcAft>
              <a:buClr>
                <a:schemeClr val="accent1"/>
              </a:buClr>
            </a:pPr>
            <a:endParaRPr lang="en-US" dirty="0"/>
          </a:p>
          <a:p>
            <a:pPr marL="388620" indent="-285750" defTabSz="914400">
              <a:spcAft>
                <a:spcPts val="600"/>
              </a:spcAft>
              <a:buClr>
                <a:schemeClr val="accent1"/>
              </a:buClr>
              <a:buFont typeface="Arial" panose="020B0604020202020204" pitchFamily="34" charset="0"/>
              <a:buChar char="•"/>
            </a:pPr>
            <a:r>
              <a:rPr lang="en-US" dirty="0"/>
              <a:t>To read JSON data into python program</a:t>
            </a:r>
          </a:p>
          <a:p>
            <a:pPr marL="845820" lvl="1" indent="-285750" defTabSz="914400">
              <a:spcAft>
                <a:spcPts val="600"/>
              </a:spcAft>
              <a:buClr>
                <a:schemeClr val="accent1"/>
              </a:buClr>
              <a:buFont typeface="Arial" panose="020B0604020202020204" pitchFamily="34" charset="0"/>
              <a:buChar char="•"/>
            </a:pPr>
            <a:r>
              <a:rPr lang="en-US" dirty="0"/>
              <a:t>Read data from file as a string</a:t>
            </a:r>
          </a:p>
          <a:p>
            <a:pPr marL="845820" lvl="1" indent="-285750" defTabSz="914400">
              <a:spcAft>
                <a:spcPts val="600"/>
              </a:spcAft>
              <a:buClr>
                <a:schemeClr val="accent1"/>
              </a:buClr>
              <a:buFont typeface="Arial" panose="020B0604020202020204" pitchFamily="34" charset="0"/>
              <a:buChar char="•"/>
            </a:pPr>
            <a:r>
              <a:rPr lang="en-US" dirty="0"/>
              <a:t>Convert JSON string to python dictionary using </a:t>
            </a:r>
            <a:r>
              <a:rPr lang="en-US" dirty="0" err="1"/>
              <a:t>json.loads</a:t>
            </a:r>
            <a:r>
              <a:rPr lang="en-US" dirty="0"/>
              <a:t>()</a:t>
            </a:r>
          </a:p>
          <a:p>
            <a:pPr marL="845820" lvl="1" indent="-285750" defTabSz="914400">
              <a:spcAft>
                <a:spcPts val="600"/>
              </a:spcAft>
              <a:buClr>
                <a:schemeClr val="accent1"/>
              </a:buClr>
              <a:buFont typeface="Arial" panose="020B0604020202020204" pitchFamily="34" charset="0"/>
              <a:buChar char="•"/>
            </a:pPr>
            <a:r>
              <a:rPr lang="en-US" dirty="0"/>
              <a:t>Use like normal dictionary</a:t>
            </a:r>
          </a:p>
          <a:p>
            <a:pPr marL="845820" lvl="1" indent="-285750" defTabSz="914400">
              <a:spcAft>
                <a:spcPts val="600"/>
              </a:spcAft>
              <a:buClr>
                <a:schemeClr val="accent1"/>
              </a:buClr>
              <a:buFont typeface="Arial" panose="020B0604020202020204" pitchFamily="34" charset="0"/>
              <a:buChar char="•"/>
            </a:pPr>
            <a:endParaRPr lang="en-US" dirty="0"/>
          </a:p>
          <a:p>
            <a:pPr marL="102870" defTabSz="914400">
              <a:spcAft>
                <a:spcPts val="600"/>
              </a:spcAft>
              <a:buClr>
                <a:schemeClr val="accent1"/>
              </a:buClr>
            </a:pPr>
            <a:endParaRPr lang="en-US" dirty="0"/>
          </a:p>
        </p:txBody>
      </p:sp>
      <p:sp>
        <p:nvSpPr>
          <p:cNvPr id="3" name="Footer Placeholder 2">
            <a:extLst>
              <a:ext uri="{FF2B5EF4-FFF2-40B4-BE49-F238E27FC236}">
                <a16:creationId xmlns:a16="http://schemas.microsoft.com/office/drawing/2014/main" id="{3A21CCF0-AD68-4723-9B9F-0BEC386ADE15}"/>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962968A8-D72C-4D1A-B939-13B83CCD4ABB}"/>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17</a:t>
            </a:fld>
            <a:endParaRPr lang="en-US"/>
          </a:p>
        </p:txBody>
      </p:sp>
    </p:spTree>
    <p:extLst>
      <p:ext uri="{BB962C8B-B14F-4D97-AF65-F5344CB8AC3E}">
        <p14:creationId xmlns:p14="http://schemas.microsoft.com/office/powerpoint/2010/main" val="3260160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A63B-6E1C-4811-8B70-20DE4435135B}"/>
              </a:ext>
            </a:extLst>
          </p:cNvPr>
          <p:cNvSpPr>
            <a:spLocks noGrp="1"/>
          </p:cNvSpPr>
          <p:nvPr>
            <p:ph type="title"/>
          </p:nvPr>
        </p:nvSpPr>
        <p:spPr>
          <a:xfrm>
            <a:off x="944338" y="68072"/>
            <a:ext cx="6000992" cy="661393"/>
          </a:xfrm>
        </p:spPr>
        <p:txBody>
          <a:bodyPr vert="horz" lIns="91440" tIns="45720" rIns="91440" bIns="45720" rtlCol="0" anchor="b">
            <a:normAutofit fontScale="90000"/>
          </a:bodyPr>
          <a:lstStyle/>
          <a:p>
            <a:r>
              <a:rPr lang="en-US" dirty="0"/>
              <a:t>JSON Within Python</a:t>
            </a:r>
          </a:p>
        </p:txBody>
      </p:sp>
      <p:sp>
        <p:nvSpPr>
          <p:cNvPr id="5" name="TextBox 4">
            <a:extLst>
              <a:ext uri="{FF2B5EF4-FFF2-40B4-BE49-F238E27FC236}">
                <a16:creationId xmlns:a16="http://schemas.microsoft.com/office/drawing/2014/main" id="{F954CC55-4E73-4E8B-8268-C50E682C590C}"/>
              </a:ext>
            </a:extLst>
          </p:cNvPr>
          <p:cNvSpPr txBox="1"/>
          <p:nvPr/>
        </p:nvSpPr>
        <p:spPr>
          <a:xfrm>
            <a:off x="944338" y="657546"/>
            <a:ext cx="8867482" cy="5928189"/>
          </a:xfrm>
          <a:prstGeom prst="rect">
            <a:avLst/>
          </a:prstGeom>
        </p:spPr>
        <p:txBody>
          <a:bodyPr vert="horz" lIns="91440" tIns="45720" rIns="91440" bIns="45720" rtlCol="0">
            <a:normAutofit fontScale="92500" lnSpcReduction="20000"/>
          </a:bodyPr>
          <a:lstStyle/>
          <a:p>
            <a:pPr marL="285750" indent="-182880" defTabSz="914400">
              <a:spcAft>
                <a:spcPts val="600"/>
              </a:spcAft>
              <a:buClr>
                <a:schemeClr val="accent1"/>
              </a:buClr>
              <a:buFont typeface="Arial" panose="020B0604020202020204" pitchFamily="34" charset="0"/>
              <a:buChar char="•"/>
            </a:pPr>
            <a:endParaRPr lang="en-US" dirty="0"/>
          </a:p>
          <a:p>
            <a:r>
              <a:rPr lang="en-US" b="1" dirty="0">
                <a:solidFill>
                  <a:srgbClr val="0070C0"/>
                </a:solidFill>
                <a:effectLst/>
                <a:latin typeface="Consolas" panose="020B0609020204030204" pitchFamily="49" charset="0"/>
              </a:rPr>
              <a:t>import </a:t>
            </a:r>
            <a:r>
              <a:rPr lang="en-US" b="1" dirty="0" err="1">
                <a:solidFill>
                  <a:srgbClr val="0070C0"/>
                </a:solidFill>
                <a:effectLst/>
                <a:latin typeface="Consolas" panose="020B0609020204030204" pitchFamily="49" charset="0"/>
              </a:rPr>
              <a:t>json</a:t>
            </a:r>
            <a:endParaRPr lang="en-US" b="1" dirty="0">
              <a:solidFill>
                <a:srgbClr val="0070C0"/>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1" dirty="0">
                <a:solidFill>
                  <a:srgbClr val="0070C0"/>
                </a:solidFill>
                <a:effectLst/>
                <a:latin typeface="Consolas" panose="020B0609020204030204" pitchFamily="49" charset="0"/>
              </a:rPr>
              <a:t># This file will test JSON data and dictionaries.</a:t>
            </a:r>
          </a:p>
          <a:p>
            <a:br>
              <a:rPr lang="en-US" b="1" dirty="0">
                <a:solidFill>
                  <a:srgbClr val="0070C0"/>
                </a:solidFill>
                <a:effectLst/>
                <a:latin typeface="Consolas" panose="020B0609020204030204" pitchFamily="49" charset="0"/>
              </a:rPr>
            </a:br>
            <a:r>
              <a:rPr lang="en-US" b="1" dirty="0" err="1">
                <a:solidFill>
                  <a:srgbClr val="0070C0"/>
                </a:solidFill>
                <a:effectLst/>
                <a:latin typeface="Consolas" panose="020B0609020204030204" pitchFamily="49" charset="0"/>
              </a:rPr>
              <a:t>test_dictionary</a:t>
            </a:r>
            <a:r>
              <a:rPr lang="en-US" b="1" dirty="0">
                <a:solidFill>
                  <a:srgbClr val="0070C0"/>
                </a:solidFill>
                <a:effectLst/>
                <a:latin typeface="Consolas" panose="020B0609020204030204" pitchFamily="49" charset="0"/>
              </a:rPr>
              <a:t> = {</a:t>
            </a:r>
          </a:p>
          <a:p>
            <a:r>
              <a:rPr lang="en-US" b="1" dirty="0">
                <a:solidFill>
                  <a:srgbClr val="0070C0"/>
                </a:solidFill>
                <a:effectLst/>
                <a:latin typeface="Consolas" panose="020B0609020204030204" pitchFamily="49" charset="0"/>
              </a:rPr>
              <a:t>    'Name' : 'Uncle Bob',</a:t>
            </a:r>
          </a:p>
          <a:p>
            <a:r>
              <a:rPr lang="en-US" b="1" dirty="0">
                <a:solidFill>
                  <a:srgbClr val="0070C0"/>
                </a:solidFill>
                <a:effectLst/>
                <a:latin typeface="Consolas" panose="020B0609020204030204" pitchFamily="49" charset="0"/>
              </a:rPr>
              <a:t>    'Age' : 57,</a:t>
            </a:r>
          </a:p>
          <a:p>
            <a:r>
              <a:rPr lang="en-US" b="1" dirty="0">
                <a:solidFill>
                  <a:srgbClr val="0070C0"/>
                </a:solidFill>
                <a:effectLst/>
                <a:latin typeface="Consolas" panose="020B0609020204030204" pitchFamily="49" charset="0"/>
              </a:rPr>
              <a:t>    'Home': 'Rockport',</a:t>
            </a:r>
          </a:p>
          <a:p>
            <a:r>
              <a:rPr lang="en-US" b="1" dirty="0">
                <a:solidFill>
                  <a:srgbClr val="0070C0"/>
                </a:solidFill>
                <a:effectLst/>
                <a:latin typeface="Consolas" panose="020B0609020204030204" pitchFamily="49" charset="0"/>
              </a:rPr>
              <a:t>    'Hobby1': 'Rock Climbing'</a:t>
            </a:r>
          </a:p>
          <a:p>
            <a:r>
              <a:rPr lang="en-US" b="1" dirty="0">
                <a:solidFill>
                  <a:srgbClr val="0070C0"/>
                </a:solidFill>
                <a:effectLst/>
                <a:latin typeface="Consolas" panose="020B0609020204030204" pitchFamily="49" charset="0"/>
              </a:rPr>
              <a:t>}</a:t>
            </a:r>
          </a:p>
          <a:p>
            <a:br>
              <a:rPr lang="en-US" b="1" dirty="0">
                <a:solidFill>
                  <a:srgbClr val="0070C0"/>
                </a:solidFill>
                <a:effectLst/>
                <a:latin typeface="Consolas" panose="020B0609020204030204" pitchFamily="49" charset="0"/>
              </a:rPr>
            </a:br>
            <a:r>
              <a:rPr lang="en-US" b="1" dirty="0">
                <a:solidFill>
                  <a:srgbClr val="0070C0"/>
                </a:solidFill>
                <a:effectLst/>
                <a:latin typeface="Consolas" panose="020B0609020204030204" pitchFamily="49" charset="0"/>
              </a:rPr>
              <a:t>print(</a:t>
            </a:r>
            <a:r>
              <a:rPr lang="en-US" b="1" dirty="0" err="1">
                <a:solidFill>
                  <a:srgbClr val="0070C0"/>
                </a:solidFill>
                <a:effectLst/>
                <a:latin typeface="Consolas" panose="020B0609020204030204" pitchFamily="49" charset="0"/>
              </a:rPr>
              <a:t>test_dictionary</a:t>
            </a:r>
            <a:r>
              <a:rPr lang="en-US" b="1" dirty="0">
                <a:solidFill>
                  <a:srgbClr val="0070C0"/>
                </a:solidFill>
                <a:effectLst/>
                <a:latin typeface="Consolas" panose="020B0609020204030204" pitchFamily="49" charset="0"/>
              </a:rPr>
              <a:t>)</a:t>
            </a:r>
          </a:p>
          <a:p>
            <a:r>
              <a:rPr lang="en-US" b="1" dirty="0">
                <a:solidFill>
                  <a:srgbClr val="0070C0"/>
                </a:solidFill>
                <a:effectLst/>
                <a:latin typeface="Consolas" panose="020B0609020204030204" pitchFamily="49" charset="0"/>
              </a:rPr>
              <a:t>print(</a:t>
            </a:r>
            <a:r>
              <a:rPr lang="en-US" b="1" dirty="0" err="1">
                <a:solidFill>
                  <a:srgbClr val="0070C0"/>
                </a:solidFill>
                <a:effectLst/>
                <a:latin typeface="Consolas" panose="020B0609020204030204" pitchFamily="49" charset="0"/>
              </a:rPr>
              <a:t>test_dictionary</a:t>
            </a:r>
            <a:r>
              <a:rPr lang="en-US" b="1" dirty="0">
                <a:solidFill>
                  <a:srgbClr val="0070C0"/>
                </a:solidFill>
                <a:effectLst/>
                <a:latin typeface="Consolas" panose="020B0609020204030204" pitchFamily="49" charset="0"/>
              </a:rPr>
              <a:t>['Name'])</a:t>
            </a:r>
          </a:p>
          <a:p>
            <a:br>
              <a:rPr lang="en-US" b="1" dirty="0">
                <a:solidFill>
                  <a:srgbClr val="0070C0"/>
                </a:solidFill>
                <a:effectLst/>
                <a:latin typeface="Consolas" panose="020B0609020204030204" pitchFamily="49" charset="0"/>
              </a:rPr>
            </a:br>
            <a:r>
              <a:rPr lang="en-US" b="1" dirty="0" err="1">
                <a:solidFill>
                  <a:srgbClr val="0070C0"/>
                </a:solidFill>
                <a:effectLst/>
                <a:latin typeface="Consolas" panose="020B0609020204030204" pitchFamily="49" charset="0"/>
              </a:rPr>
              <a:t>json_string</a:t>
            </a:r>
            <a:r>
              <a:rPr lang="en-US" b="1" dirty="0">
                <a:solidFill>
                  <a:srgbClr val="0070C0"/>
                </a:solidFill>
                <a:effectLst/>
                <a:latin typeface="Consolas" panose="020B0609020204030204" pitchFamily="49" charset="0"/>
              </a:rPr>
              <a:t> = </a:t>
            </a:r>
            <a:r>
              <a:rPr lang="en-US" b="1" dirty="0" err="1">
                <a:solidFill>
                  <a:srgbClr val="0070C0"/>
                </a:solidFill>
                <a:effectLst/>
                <a:latin typeface="Consolas" panose="020B0609020204030204" pitchFamily="49" charset="0"/>
              </a:rPr>
              <a:t>json.dumps</a:t>
            </a:r>
            <a:r>
              <a:rPr lang="en-US" b="1" dirty="0">
                <a:solidFill>
                  <a:srgbClr val="0070C0"/>
                </a:solidFill>
                <a:effectLst/>
                <a:latin typeface="Consolas" panose="020B0609020204030204" pitchFamily="49" charset="0"/>
              </a:rPr>
              <a:t>(</a:t>
            </a:r>
            <a:r>
              <a:rPr lang="en-US" b="1" dirty="0" err="1">
                <a:solidFill>
                  <a:srgbClr val="0070C0"/>
                </a:solidFill>
                <a:effectLst/>
                <a:latin typeface="Consolas" panose="020B0609020204030204" pitchFamily="49" charset="0"/>
              </a:rPr>
              <a:t>test_dictionary</a:t>
            </a:r>
            <a:r>
              <a:rPr lang="en-US" b="1" dirty="0">
                <a:solidFill>
                  <a:srgbClr val="0070C0"/>
                </a:solidFill>
                <a:effectLst/>
                <a:latin typeface="Consolas" panose="020B0609020204030204" pitchFamily="49" charset="0"/>
              </a:rPr>
              <a:t>)</a:t>
            </a:r>
          </a:p>
          <a:p>
            <a:br>
              <a:rPr lang="en-US" b="1" dirty="0">
                <a:solidFill>
                  <a:srgbClr val="0070C0"/>
                </a:solidFill>
                <a:effectLst/>
                <a:latin typeface="Consolas" panose="020B0609020204030204" pitchFamily="49" charset="0"/>
              </a:rPr>
            </a:br>
            <a:r>
              <a:rPr lang="en-US" b="1" dirty="0">
                <a:solidFill>
                  <a:srgbClr val="0070C0"/>
                </a:solidFill>
                <a:effectLst/>
                <a:latin typeface="Consolas" panose="020B0609020204030204" pitchFamily="49" charset="0"/>
              </a:rPr>
              <a:t>with open('JSONExampleTake3.json', 'w') as </a:t>
            </a:r>
            <a:r>
              <a:rPr lang="en-US" b="1" dirty="0" err="1">
                <a:solidFill>
                  <a:srgbClr val="0070C0"/>
                </a:solidFill>
                <a:effectLst/>
                <a:latin typeface="Consolas" panose="020B0609020204030204" pitchFamily="49" charset="0"/>
              </a:rPr>
              <a:t>file_handle</a:t>
            </a:r>
            <a:r>
              <a:rPr lang="en-US" b="1" dirty="0">
                <a:solidFill>
                  <a:srgbClr val="0070C0"/>
                </a:solidFill>
                <a:effectLst/>
                <a:latin typeface="Consolas" panose="020B0609020204030204" pitchFamily="49" charset="0"/>
              </a:rPr>
              <a:t>:</a:t>
            </a:r>
          </a:p>
          <a:p>
            <a:r>
              <a:rPr lang="en-US" b="1" dirty="0">
                <a:solidFill>
                  <a:srgbClr val="0070C0"/>
                </a:solidFill>
                <a:effectLst/>
                <a:latin typeface="Consolas" panose="020B0609020204030204" pitchFamily="49" charset="0"/>
              </a:rPr>
              <a:t>    </a:t>
            </a:r>
            <a:r>
              <a:rPr lang="en-US" b="1" dirty="0" err="1">
                <a:solidFill>
                  <a:srgbClr val="0070C0"/>
                </a:solidFill>
                <a:effectLst/>
                <a:latin typeface="Consolas" panose="020B0609020204030204" pitchFamily="49" charset="0"/>
              </a:rPr>
              <a:t>file_handle.write</a:t>
            </a:r>
            <a:r>
              <a:rPr lang="en-US" b="1" dirty="0">
                <a:solidFill>
                  <a:srgbClr val="0070C0"/>
                </a:solidFill>
                <a:effectLst/>
                <a:latin typeface="Consolas" panose="020B0609020204030204" pitchFamily="49" charset="0"/>
              </a:rPr>
              <a:t>(</a:t>
            </a:r>
            <a:r>
              <a:rPr lang="en-US" b="1" dirty="0" err="1">
                <a:solidFill>
                  <a:srgbClr val="0070C0"/>
                </a:solidFill>
                <a:effectLst/>
                <a:latin typeface="Consolas" panose="020B0609020204030204" pitchFamily="49" charset="0"/>
              </a:rPr>
              <a:t>json_string</a:t>
            </a:r>
            <a:r>
              <a:rPr lang="en-US" b="1" dirty="0">
                <a:solidFill>
                  <a:srgbClr val="0070C0"/>
                </a:solidFill>
                <a:effectLst/>
                <a:latin typeface="Consolas" panose="020B0609020204030204" pitchFamily="49" charset="0"/>
              </a:rPr>
              <a:t>)</a:t>
            </a:r>
          </a:p>
          <a:p>
            <a:br>
              <a:rPr lang="en-US" b="1" dirty="0">
                <a:solidFill>
                  <a:srgbClr val="0070C0"/>
                </a:solidFill>
                <a:effectLst/>
                <a:latin typeface="Consolas" panose="020B0609020204030204" pitchFamily="49" charset="0"/>
              </a:rPr>
            </a:br>
            <a:br>
              <a:rPr lang="en-US" b="1" dirty="0">
                <a:solidFill>
                  <a:srgbClr val="0070C0"/>
                </a:solidFill>
                <a:effectLst/>
                <a:latin typeface="Consolas" panose="020B0609020204030204" pitchFamily="49" charset="0"/>
              </a:rPr>
            </a:br>
            <a:r>
              <a:rPr lang="en-US" b="1" dirty="0">
                <a:solidFill>
                  <a:srgbClr val="0070C0"/>
                </a:solidFill>
                <a:effectLst/>
                <a:latin typeface="Consolas" panose="020B0609020204030204" pitchFamily="49" charset="0"/>
              </a:rPr>
              <a:t>with open('JSONExampleTake3.json', 'r') as </a:t>
            </a:r>
            <a:r>
              <a:rPr lang="en-US" b="1" dirty="0" err="1">
                <a:solidFill>
                  <a:srgbClr val="0070C0"/>
                </a:solidFill>
                <a:effectLst/>
                <a:latin typeface="Consolas" panose="020B0609020204030204" pitchFamily="49" charset="0"/>
              </a:rPr>
              <a:t>file_handle</a:t>
            </a:r>
            <a:r>
              <a:rPr lang="en-US" b="1" dirty="0">
                <a:solidFill>
                  <a:srgbClr val="0070C0"/>
                </a:solidFill>
                <a:effectLst/>
                <a:latin typeface="Consolas" panose="020B0609020204030204" pitchFamily="49" charset="0"/>
              </a:rPr>
              <a:t>:</a:t>
            </a:r>
          </a:p>
          <a:p>
            <a:r>
              <a:rPr lang="en-US" b="1" dirty="0">
                <a:solidFill>
                  <a:srgbClr val="0070C0"/>
                </a:solidFill>
                <a:effectLst/>
                <a:latin typeface="Consolas" panose="020B0609020204030204" pitchFamily="49" charset="0"/>
              </a:rPr>
              <a:t>    </a:t>
            </a:r>
            <a:r>
              <a:rPr lang="en-US" b="1" dirty="0" err="1">
                <a:solidFill>
                  <a:srgbClr val="0070C0"/>
                </a:solidFill>
                <a:effectLst/>
                <a:latin typeface="Consolas" panose="020B0609020204030204" pitchFamily="49" charset="0"/>
              </a:rPr>
              <a:t>json_string</a:t>
            </a:r>
            <a:r>
              <a:rPr lang="en-US" b="1" dirty="0">
                <a:solidFill>
                  <a:srgbClr val="0070C0"/>
                </a:solidFill>
                <a:effectLst/>
                <a:latin typeface="Consolas" panose="020B0609020204030204" pitchFamily="49" charset="0"/>
              </a:rPr>
              <a:t> = </a:t>
            </a:r>
            <a:r>
              <a:rPr lang="en-US" b="1" dirty="0" err="1">
                <a:solidFill>
                  <a:srgbClr val="0070C0"/>
                </a:solidFill>
                <a:effectLst/>
                <a:latin typeface="Consolas" panose="020B0609020204030204" pitchFamily="49" charset="0"/>
              </a:rPr>
              <a:t>file_handle.read</a:t>
            </a:r>
            <a:r>
              <a:rPr lang="en-US" b="1" dirty="0">
                <a:solidFill>
                  <a:srgbClr val="0070C0"/>
                </a:solidFill>
                <a:effectLst/>
                <a:latin typeface="Consolas" panose="020B0609020204030204" pitchFamily="49" charset="0"/>
              </a:rPr>
              <a:t>()</a:t>
            </a:r>
          </a:p>
          <a:p>
            <a:r>
              <a:rPr lang="en-US" b="1" dirty="0">
                <a:solidFill>
                  <a:srgbClr val="0070C0"/>
                </a:solidFill>
                <a:effectLst/>
                <a:latin typeface="Consolas" panose="020B0609020204030204" pitchFamily="49" charset="0"/>
              </a:rPr>
              <a:t>    print(</a:t>
            </a:r>
            <a:r>
              <a:rPr lang="en-US" b="1" dirty="0" err="1">
                <a:solidFill>
                  <a:srgbClr val="0070C0"/>
                </a:solidFill>
                <a:effectLst/>
                <a:latin typeface="Consolas" panose="020B0609020204030204" pitchFamily="49" charset="0"/>
              </a:rPr>
              <a:t>json_string</a:t>
            </a:r>
            <a:r>
              <a:rPr lang="en-US" b="1" dirty="0">
                <a:solidFill>
                  <a:srgbClr val="0070C0"/>
                </a:solidFill>
                <a:effectLst/>
                <a:latin typeface="Consolas" panose="020B0609020204030204" pitchFamily="49" charset="0"/>
              </a:rPr>
              <a:t>)</a:t>
            </a:r>
          </a:p>
          <a:p>
            <a:br>
              <a:rPr lang="en-US" b="1" dirty="0">
                <a:solidFill>
                  <a:srgbClr val="0070C0"/>
                </a:solidFill>
                <a:effectLst/>
                <a:latin typeface="Consolas" panose="020B0609020204030204" pitchFamily="49" charset="0"/>
              </a:rPr>
            </a:br>
            <a:r>
              <a:rPr lang="en-US" b="1" dirty="0" err="1">
                <a:solidFill>
                  <a:srgbClr val="0070C0"/>
                </a:solidFill>
                <a:effectLst/>
                <a:latin typeface="Consolas" panose="020B0609020204030204" pitchFamily="49" charset="0"/>
              </a:rPr>
              <a:t>json_dictionary</a:t>
            </a:r>
            <a:r>
              <a:rPr lang="en-US" b="1" dirty="0">
                <a:solidFill>
                  <a:srgbClr val="0070C0"/>
                </a:solidFill>
                <a:effectLst/>
                <a:latin typeface="Consolas" panose="020B0609020204030204" pitchFamily="49" charset="0"/>
              </a:rPr>
              <a:t> = </a:t>
            </a:r>
            <a:r>
              <a:rPr lang="en-US" b="1" dirty="0" err="1">
                <a:solidFill>
                  <a:srgbClr val="0070C0"/>
                </a:solidFill>
                <a:effectLst/>
                <a:latin typeface="Consolas" panose="020B0609020204030204" pitchFamily="49" charset="0"/>
              </a:rPr>
              <a:t>json.loads</a:t>
            </a:r>
            <a:r>
              <a:rPr lang="en-US" b="1" dirty="0">
                <a:solidFill>
                  <a:srgbClr val="0070C0"/>
                </a:solidFill>
                <a:effectLst/>
                <a:latin typeface="Consolas" panose="020B0609020204030204" pitchFamily="49" charset="0"/>
              </a:rPr>
              <a:t>(</a:t>
            </a:r>
            <a:r>
              <a:rPr lang="en-US" b="1" dirty="0" err="1">
                <a:solidFill>
                  <a:srgbClr val="0070C0"/>
                </a:solidFill>
                <a:effectLst/>
                <a:latin typeface="Consolas" panose="020B0609020204030204" pitchFamily="49" charset="0"/>
              </a:rPr>
              <a:t>json_string</a:t>
            </a:r>
            <a:r>
              <a:rPr lang="en-US" b="1" dirty="0">
                <a:solidFill>
                  <a:srgbClr val="0070C0"/>
                </a:solidFill>
                <a:effectLst/>
                <a:latin typeface="Consolas" panose="020B0609020204030204" pitchFamily="49" charset="0"/>
              </a:rPr>
              <a:t>)</a:t>
            </a:r>
          </a:p>
          <a:p>
            <a:r>
              <a:rPr lang="en-US" b="1" dirty="0">
                <a:solidFill>
                  <a:srgbClr val="0070C0"/>
                </a:solidFill>
                <a:effectLst/>
                <a:latin typeface="Consolas" panose="020B0609020204030204" pitchFamily="49" charset="0"/>
              </a:rPr>
              <a:t>print(</a:t>
            </a:r>
            <a:r>
              <a:rPr lang="en-US" b="1" dirty="0" err="1">
                <a:solidFill>
                  <a:srgbClr val="0070C0"/>
                </a:solidFill>
                <a:effectLst/>
                <a:latin typeface="Consolas" panose="020B0609020204030204" pitchFamily="49" charset="0"/>
              </a:rPr>
              <a:t>json_dictionary</a:t>
            </a:r>
            <a:r>
              <a:rPr lang="en-US" b="1" dirty="0">
                <a:solidFill>
                  <a:srgbClr val="0070C0"/>
                </a:solidFill>
                <a:effectLst/>
                <a:latin typeface="Consolas" panose="020B0609020204030204" pitchFamily="49" charset="0"/>
              </a:rPr>
              <a:t>['Name'])</a:t>
            </a:r>
          </a:p>
        </p:txBody>
      </p:sp>
      <p:sp>
        <p:nvSpPr>
          <p:cNvPr id="3" name="Footer Placeholder 2">
            <a:extLst>
              <a:ext uri="{FF2B5EF4-FFF2-40B4-BE49-F238E27FC236}">
                <a16:creationId xmlns:a16="http://schemas.microsoft.com/office/drawing/2014/main" id="{3A21CCF0-AD68-4723-9B9F-0BEC386ADE15}"/>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962968A8-D72C-4D1A-B939-13B83CCD4ABB}"/>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18</a:t>
            </a:fld>
            <a:endParaRPr lang="en-US"/>
          </a:p>
        </p:txBody>
      </p:sp>
    </p:spTree>
    <p:extLst>
      <p:ext uri="{BB962C8B-B14F-4D97-AF65-F5344CB8AC3E}">
        <p14:creationId xmlns:p14="http://schemas.microsoft.com/office/powerpoint/2010/main" val="2667624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A63B-6E1C-4811-8B70-20DE4435135B}"/>
              </a:ext>
            </a:extLst>
          </p:cNvPr>
          <p:cNvSpPr>
            <a:spLocks noGrp="1"/>
          </p:cNvSpPr>
          <p:nvPr>
            <p:ph type="title"/>
          </p:nvPr>
        </p:nvSpPr>
        <p:spPr>
          <a:xfrm>
            <a:off x="944338" y="68072"/>
            <a:ext cx="4534047" cy="661393"/>
          </a:xfrm>
        </p:spPr>
        <p:txBody>
          <a:bodyPr vert="horz" lIns="91440" tIns="45720" rIns="91440" bIns="45720" rtlCol="0" anchor="b">
            <a:normAutofit fontScale="90000"/>
          </a:bodyPr>
          <a:lstStyle/>
          <a:p>
            <a:r>
              <a:rPr lang="en-US" dirty="0"/>
              <a:t>Python Slicing</a:t>
            </a:r>
          </a:p>
        </p:txBody>
      </p:sp>
      <p:sp>
        <p:nvSpPr>
          <p:cNvPr id="5" name="TextBox 4">
            <a:extLst>
              <a:ext uri="{FF2B5EF4-FFF2-40B4-BE49-F238E27FC236}">
                <a16:creationId xmlns:a16="http://schemas.microsoft.com/office/drawing/2014/main" id="{F954CC55-4E73-4E8B-8268-C50E682C590C}"/>
              </a:ext>
            </a:extLst>
          </p:cNvPr>
          <p:cNvSpPr txBox="1"/>
          <p:nvPr/>
        </p:nvSpPr>
        <p:spPr>
          <a:xfrm>
            <a:off x="944338" y="616449"/>
            <a:ext cx="8867482" cy="5969286"/>
          </a:xfrm>
          <a:prstGeom prst="rect">
            <a:avLst/>
          </a:prstGeom>
        </p:spPr>
        <p:txBody>
          <a:bodyPr vert="horz" lIns="91440" tIns="45720" rIns="91440" bIns="45720" rtlCol="0">
            <a:normAutofit fontScale="77500" lnSpcReduction="20000"/>
          </a:bodyPr>
          <a:lstStyle/>
          <a:p>
            <a:r>
              <a:rPr lang="en-US" b="1" dirty="0">
                <a:solidFill>
                  <a:srgbClr val="0070C0"/>
                </a:solidFill>
                <a:effectLst/>
                <a:latin typeface="Consolas" panose="020B0609020204030204" pitchFamily="49" charset="0"/>
              </a:rPr>
              <a:t># Python</a:t>
            </a:r>
          </a:p>
          <a:p>
            <a:br>
              <a:rPr lang="en-US" b="1" dirty="0">
                <a:solidFill>
                  <a:srgbClr val="0070C0"/>
                </a:solidFill>
                <a:effectLst/>
                <a:latin typeface="Consolas" panose="020B0609020204030204" pitchFamily="49" charset="0"/>
              </a:rPr>
            </a:br>
            <a:r>
              <a:rPr lang="en-US" b="1" dirty="0">
                <a:solidFill>
                  <a:srgbClr val="0070C0"/>
                </a:solidFill>
                <a:effectLst/>
                <a:latin typeface="Consolas" panose="020B0609020204030204" pitchFamily="49" charset="0"/>
              </a:rPr>
              <a:t># This is a slicing example</a:t>
            </a:r>
          </a:p>
          <a:p>
            <a:br>
              <a:rPr lang="en-US" b="1" dirty="0">
                <a:solidFill>
                  <a:srgbClr val="0070C0"/>
                </a:solidFill>
                <a:effectLst/>
                <a:latin typeface="Consolas" panose="020B0609020204030204" pitchFamily="49" charset="0"/>
              </a:rPr>
            </a:br>
            <a:r>
              <a:rPr lang="en-US" b="1" dirty="0" err="1">
                <a:solidFill>
                  <a:srgbClr val="0070C0"/>
                </a:solidFill>
                <a:effectLst/>
                <a:latin typeface="Consolas" panose="020B0609020204030204" pitchFamily="49" charset="0"/>
              </a:rPr>
              <a:t>test_string</a:t>
            </a:r>
            <a:r>
              <a:rPr lang="en-US" b="1" dirty="0">
                <a:solidFill>
                  <a:srgbClr val="0070C0"/>
                </a:solidFill>
                <a:effectLst/>
                <a:latin typeface="Consolas" panose="020B0609020204030204" pitchFamily="49" charset="0"/>
              </a:rPr>
              <a:t> = 'ABCDEFGHIJKLMNOPQRSTUVWXYZ0123456789'</a:t>
            </a:r>
          </a:p>
          <a:p>
            <a:br>
              <a:rPr lang="en-US" b="1" dirty="0">
                <a:solidFill>
                  <a:srgbClr val="0070C0"/>
                </a:solidFill>
                <a:effectLst/>
                <a:latin typeface="Consolas" panose="020B0609020204030204" pitchFamily="49" charset="0"/>
              </a:rPr>
            </a:br>
            <a:r>
              <a:rPr lang="en-US" b="1" dirty="0">
                <a:solidFill>
                  <a:srgbClr val="0070C0"/>
                </a:solidFill>
                <a:effectLst/>
                <a:latin typeface="Consolas" panose="020B0609020204030204" pitchFamily="49" charset="0"/>
              </a:rPr>
              <a:t>print(</a:t>
            </a:r>
            <a:r>
              <a:rPr lang="en-US" b="1" dirty="0" err="1">
                <a:solidFill>
                  <a:srgbClr val="0070C0"/>
                </a:solidFill>
                <a:effectLst/>
                <a:latin typeface="Consolas" panose="020B0609020204030204" pitchFamily="49" charset="0"/>
              </a:rPr>
              <a:t>test_string</a:t>
            </a:r>
            <a:r>
              <a:rPr lang="en-US" b="1" dirty="0">
                <a:solidFill>
                  <a:srgbClr val="0070C0"/>
                </a:solidFill>
                <a:effectLst/>
                <a:latin typeface="Consolas" panose="020B0609020204030204" pitchFamily="49" charset="0"/>
              </a:rPr>
              <a:t>[:5])</a:t>
            </a:r>
          </a:p>
          <a:p>
            <a:r>
              <a:rPr lang="en-US" b="1" dirty="0">
                <a:solidFill>
                  <a:srgbClr val="0070C0"/>
                </a:solidFill>
                <a:effectLst/>
                <a:latin typeface="Consolas" panose="020B0609020204030204" pitchFamily="49" charset="0"/>
              </a:rPr>
              <a:t>print(</a:t>
            </a:r>
            <a:r>
              <a:rPr lang="en-US" b="1" dirty="0" err="1">
                <a:solidFill>
                  <a:srgbClr val="0070C0"/>
                </a:solidFill>
                <a:effectLst/>
                <a:latin typeface="Consolas" panose="020B0609020204030204" pitchFamily="49" charset="0"/>
              </a:rPr>
              <a:t>test_string</a:t>
            </a:r>
            <a:r>
              <a:rPr lang="en-US" b="1" dirty="0">
                <a:solidFill>
                  <a:srgbClr val="0070C0"/>
                </a:solidFill>
                <a:effectLst/>
                <a:latin typeface="Consolas" panose="020B0609020204030204" pitchFamily="49" charset="0"/>
              </a:rPr>
              <a:t>[10:15])</a:t>
            </a:r>
          </a:p>
          <a:p>
            <a:r>
              <a:rPr lang="en-US" b="1" dirty="0">
                <a:solidFill>
                  <a:srgbClr val="0070C0"/>
                </a:solidFill>
                <a:latin typeface="Consolas" panose="020B0609020204030204" pitchFamily="49" charset="0"/>
              </a:rPr>
              <a:t>p</a:t>
            </a:r>
            <a:r>
              <a:rPr lang="en-US" b="1" dirty="0">
                <a:solidFill>
                  <a:srgbClr val="0070C0"/>
                </a:solidFill>
                <a:effectLst/>
                <a:latin typeface="Consolas" panose="020B0609020204030204" pitchFamily="49" charset="0"/>
              </a:rPr>
              <a:t>rint(</a:t>
            </a:r>
            <a:r>
              <a:rPr lang="en-US" b="1" dirty="0" err="1">
                <a:solidFill>
                  <a:srgbClr val="0070C0"/>
                </a:solidFill>
                <a:effectLst/>
                <a:latin typeface="Consolas" panose="020B0609020204030204" pitchFamily="49" charset="0"/>
              </a:rPr>
              <a:t>test_string</a:t>
            </a:r>
            <a:r>
              <a:rPr lang="en-US" b="1" dirty="0">
                <a:solidFill>
                  <a:srgbClr val="0070C0"/>
                </a:solidFill>
                <a:effectLst/>
                <a:latin typeface="Consolas" panose="020B0609020204030204" pitchFamily="49" charset="0"/>
              </a:rPr>
              <a:t>(10:5])</a:t>
            </a:r>
          </a:p>
          <a:p>
            <a:r>
              <a:rPr lang="en-US" b="1" dirty="0">
                <a:solidFill>
                  <a:srgbClr val="0070C0"/>
                </a:solidFill>
                <a:effectLst/>
                <a:latin typeface="Consolas" panose="020B0609020204030204" pitchFamily="49" charset="0"/>
              </a:rPr>
              <a:t>print(</a:t>
            </a:r>
            <a:r>
              <a:rPr lang="en-US" b="1" dirty="0" err="1">
                <a:solidFill>
                  <a:srgbClr val="0070C0"/>
                </a:solidFill>
                <a:effectLst/>
                <a:latin typeface="Consolas" panose="020B0609020204030204" pitchFamily="49" charset="0"/>
              </a:rPr>
              <a:t>test_string</a:t>
            </a:r>
            <a:r>
              <a:rPr lang="en-US" b="1" dirty="0">
                <a:solidFill>
                  <a:srgbClr val="0070C0"/>
                </a:solidFill>
                <a:effectLst/>
                <a:latin typeface="Consolas" panose="020B0609020204030204" pitchFamily="49" charset="0"/>
              </a:rPr>
              <a:t>[-9:-3])</a:t>
            </a:r>
          </a:p>
          <a:p>
            <a:r>
              <a:rPr lang="en-US" b="1" dirty="0">
                <a:solidFill>
                  <a:srgbClr val="0070C0"/>
                </a:solidFill>
                <a:latin typeface="Consolas" panose="020B0609020204030204" pitchFamily="49" charset="0"/>
              </a:rPr>
              <a:t>print(</a:t>
            </a:r>
            <a:r>
              <a:rPr lang="en-US" b="1" dirty="0" err="1">
                <a:solidFill>
                  <a:srgbClr val="0070C0"/>
                </a:solidFill>
                <a:latin typeface="Consolas" panose="020B0609020204030204" pitchFamily="49" charset="0"/>
              </a:rPr>
              <a:t>test_string</a:t>
            </a:r>
            <a:r>
              <a:rPr lang="en-US" b="1" dirty="0">
                <a:solidFill>
                  <a:srgbClr val="0070C0"/>
                </a:solidFill>
                <a:latin typeface="Consolas" panose="020B0609020204030204" pitchFamily="49" charset="0"/>
              </a:rPr>
              <a:t>[:]</a:t>
            </a:r>
            <a:endParaRPr lang="en-US" b="1" dirty="0">
              <a:solidFill>
                <a:srgbClr val="0070C0"/>
              </a:solidFill>
              <a:effectLst/>
              <a:latin typeface="Consolas" panose="020B0609020204030204" pitchFamily="49" charset="0"/>
            </a:endParaRPr>
          </a:p>
          <a:p>
            <a:endParaRPr lang="en-US" b="1" dirty="0">
              <a:solidFill>
                <a:srgbClr val="0070C0"/>
              </a:solidFill>
              <a:effectLst/>
              <a:latin typeface="Consolas" panose="020B0609020204030204" pitchFamily="49" charset="0"/>
            </a:endParaRPr>
          </a:p>
          <a:p>
            <a:endParaRPr lang="en-US" b="1" dirty="0">
              <a:solidFill>
                <a:srgbClr val="0070C0"/>
              </a:solidFill>
              <a:effectLst/>
              <a:latin typeface="Consolas" panose="020B0609020204030204" pitchFamily="49" charset="0"/>
            </a:endParaRPr>
          </a:p>
          <a:p>
            <a:r>
              <a:rPr lang="en-US" b="1" dirty="0">
                <a:latin typeface="Consolas" panose="020B0609020204030204" pitchFamily="49" charset="0"/>
              </a:rPr>
              <a:t>OUTPUT:</a:t>
            </a:r>
          </a:p>
          <a:p>
            <a:endParaRPr lang="en-US" b="1" dirty="0">
              <a:latin typeface="Consolas" panose="020B0609020204030204" pitchFamily="49" charset="0"/>
            </a:endParaRPr>
          </a:p>
          <a:p>
            <a:r>
              <a:rPr lang="en-US" b="1" dirty="0">
                <a:effectLst/>
                <a:latin typeface="Consolas" panose="020B0609020204030204" pitchFamily="49" charset="0"/>
              </a:rPr>
              <a:t>ABCDE</a:t>
            </a:r>
          </a:p>
          <a:p>
            <a:r>
              <a:rPr lang="en-US" b="1" dirty="0">
                <a:effectLst/>
                <a:latin typeface="Consolas" panose="020B0609020204030204" pitchFamily="49" charset="0"/>
              </a:rPr>
              <a:t>KLMNO</a:t>
            </a:r>
          </a:p>
          <a:p>
            <a:endParaRPr lang="en-US" b="1" dirty="0">
              <a:effectLst/>
              <a:latin typeface="Consolas" panose="020B0609020204030204" pitchFamily="49" charset="0"/>
            </a:endParaRPr>
          </a:p>
          <a:p>
            <a:r>
              <a:rPr lang="en-US" b="1" dirty="0">
                <a:effectLst/>
                <a:latin typeface="Consolas" panose="020B0609020204030204" pitchFamily="49" charset="0"/>
              </a:rPr>
              <a:t>123456</a:t>
            </a:r>
          </a:p>
          <a:p>
            <a:r>
              <a:rPr lang="en-US" b="1" dirty="0">
                <a:effectLst/>
                <a:latin typeface="Consolas" panose="020B0609020204030204" pitchFamily="49" charset="0"/>
              </a:rPr>
              <a:t>ABCDEFGHIJKLMNOPQRSTUVWXYZ0123456789</a:t>
            </a:r>
          </a:p>
          <a:p>
            <a:pPr marL="102870" defTabSz="914400">
              <a:spcAft>
                <a:spcPts val="600"/>
              </a:spcAft>
              <a:buClr>
                <a:schemeClr val="accent1"/>
              </a:buClr>
            </a:pPr>
            <a:endParaRPr lang="en-US" dirty="0"/>
          </a:p>
          <a:p>
            <a:pPr marL="102870" defTabSz="914400">
              <a:spcAft>
                <a:spcPts val="600"/>
              </a:spcAft>
              <a:buClr>
                <a:schemeClr val="accent1"/>
              </a:buClr>
            </a:pPr>
            <a:endParaRPr lang="en-US" dirty="0"/>
          </a:p>
          <a:p>
            <a:pPr marL="102870" defTabSz="914400">
              <a:spcAft>
                <a:spcPts val="600"/>
              </a:spcAft>
              <a:buClr>
                <a:schemeClr val="accent1"/>
              </a:buClr>
            </a:pPr>
            <a:r>
              <a:rPr lang="en-US" dirty="0"/>
              <a:t>Format/Syntax:  </a:t>
            </a:r>
            <a:r>
              <a:rPr lang="en-US" dirty="0" err="1"/>
              <a:t>test_string</a:t>
            </a:r>
            <a:r>
              <a:rPr lang="en-US" dirty="0"/>
              <a:t>[</a:t>
            </a:r>
            <a:r>
              <a:rPr lang="en-US" dirty="0" err="1"/>
              <a:t>start_index:end_index</a:t>
            </a:r>
            <a:r>
              <a:rPr lang="en-US" dirty="0"/>
              <a:t>]</a:t>
            </a:r>
          </a:p>
          <a:p>
            <a:pPr marL="102870" defTabSz="914400">
              <a:spcAft>
                <a:spcPts val="600"/>
              </a:spcAft>
              <a:buClr>
                <a:schemeClr val="accent1"/>
              </a:buClr>
            </a:pPr>
            <a:endParaRPr lang="en-US" dirty="0"/>
          </a:p>
          <a:p>
            <a:pPr marL="102870" defTabSz="914400">
              <a:spcAft>
                <a:spcPts val="600"/>
              </a:spcAft>
              <a:buClr>
                <a:schemeClr val="accent1"/>
              </a:buClr>
            </a:pPr>
            <a:r>
              <a:rPr lang="en-US" dirty="0"/>
              <a:t>[:5] 	# characters 0-4</a:t>
            </a:r>
          </a:p>
          <a:p>
            <a:pPr marL="102870" defTabSz="914400">
              <a:spcAft>
                <a:spcPts val="600"/>
              </a:spcAft>
              <a:buClr>
                <a:schemeClr val="accent1"/>
              </a:buClr>
            </a:pPr>
            <a:r>
              <a:rPr lang="en-US" dirty="0"/>
              <a:t>[10:15]	# characters 10-14</a:t>
            </a:r>
          </a:p>
          <a:p>
            <a:pPr marL="102870" defTabSz="914400">
              <a:spcAft>
                <a:spcPts val="600"/>
              </a:spcAft>
              <a:buClr>
                <a:schemeClr val="accent1"/>
              </a:buClr>
            </a:pPr>
            <a:r>
              <a:rPr lang="en-US" dirty="0"/>
              <a:t>[10:5] 	# Blank – start at character 10 and print nothing</a:t>
            </a:r>
          </a:p>
          <a:p>
            <a:pPr marL="102870" defTabSz="914400">
              <a:spcAft>
                <a:spcPts val="600"/>
              </a:spcAft>
              <a:buClr>
                <a:schemeClr val="accent1"/>
              </a:buClr>
            </a:pPr>
            <a:r>
              <a:rPr lang="en-US" dirty="0"/>
              <a:t>[-9:-3]	# index 9 from the end to index 3 from the end</a:t>
            </a:r>
          </a:p>
          <a:p>
            <a:pPr marL="102870" defTabSz="914400">
              <a:spcAft>
                <a:spcPts val="600"/>
              </a:spcAft>
              <a:buClr>
                <a:schemeClr val="accent1"/>
              </a:buClr>
            </a:pPr>
            <a:r>
              <a:rPr lang="en-US" dirty="0"/>
              <a:t>[:]	# prints entire string</a:t>
            </a:r>
          </a:p>
        </p:txBody>
      </p:sp>
      <p:sp>
        <p:nvSpPr>
          <p:cNvPr id="3" name="Footer Placeholder 2">
            <a:extLst>
              <a:ext uri="{FF2B5EF4-FFF2-40B4-BE49-F238E27FC236}">
                <a16:creationId xmlns:a16="http://schemas.microsoft.com/office/drawing/2014/main" id="{3A21CCF0-AD68-4723-9B9F-0BEC386ADE15}"/>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962968A8-D72C-4D1A-B939-13B83CCD4ABB}"/>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19</a:t>
            </a:fld>
            <a:endParaRPr lang="en-US"/>
          </a:p>
        </p:txBody>
      </p:sp>
    </p:spTree>
    <p:extLst>
      <p:ext uri="{BB962C8B-B14F-4D97-AF65-F5344CB8AC3E}">
        <p14:creationId xmlns:p14="http://schemas.microsoft.com/office/powerpoint/2010/main" val="2131891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205EC4-D5ED-43A6-8E75-678E55C56311}"/>
              </a:ext>
            </a:extLst>
          </p:cNvPr>
          <p:cNvPicPr>
            <a:picLocks noChangeAspect="1"/>
          </p:cNvPicPr>
          <p:nvPr/>
        </p:nvPicPr>
        <p:blipFill rotWithShape="1">
          <a:blip r:embed="rId2">
            <a:alphaModFix amt="40000"/>
          </a:blip>
          <a:srcRect t="9227" b="53227"/>
          <a:stretch/>
        </p:blipFill>
        <p:spPr>
          <a:xfrm>
            <a:off x="20" y="-2"/>
            <a:ext cx="12191980" cy="6858000"/>
          </a:xfrm>
          <a:prstGeom prst="rect">
            <a:avLst/>
          </a:prstGeom>
        </p:spPr>
      </p:pic>
      <p:sp>
        <p:nvSpPr>
          <p:cNvPr id="2" name="Title 1">
            <a:extLst>
              <a:ext uri="{FF2B5EF4-FFF2-40B4-BE49-F238E27FC236}">
                <a16:creationId xmlns:a16="http://schemas.microsoft.com/office/drawing/2014/main" id="{8CEBA63B-6E1C-4811-8B70-20DE4435135B}"/>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Opening Prayer</a:t>
            </a:r>
          </a:p>
        </p:txBody>
      </p:sp>
      <p:sp>
        <p:nvSpPr>
          <p:cNvPr id="3" name="Footer Placeholder 2">
            <a:extLst>
              <a:ext uri="{FF2B5EF4-FFF2-40B4-BE49-F238E27FC236}">
                <a16:creationId xmlns:a16="http://schemas.microsoft.com/office/drawing/2014/main" id="{3A21CCF0-AD68-4723-9B9F-0BEC386ADE15}"/>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1"/>
                </a:solidFill>
                <a:latin typeface="+mn-lt"/>
                <a:ea typeface="+mn-ea"/>
                <a:cs typeface="+mn-cs"/>
              </a:rPr>
              <a:t>BYU-Idaho, CSEE Department, Fall 2022</a:t>
            </a:r>
          </a:p>
        </p:txBody>
      </p:sp>
      <p:sp>
        <p:nvSpPr>
          <p:cNvPr id="4" name="Slide Number Placeholder 3">
            <a:extLst>
              <a:ext uri="{FF2B5EF4-FFF2-40B4-BE49-F238E27FC236}">
                <a16:creationId xmlns:a16="http://schemas.microsoft.com/office/drawing/2014/main" id="{962968A8-D72C-4D1A-B939-13B83CCD4ABB}"/>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tx1"/>
                </a:solidFill>
              </a:rPr>
              <a:pPr defTabSz="914400">
                <a:lnSpc>
                  <a:spcPct val="90000"/>
                </a:lnSpc>
                <a:spcAft>
                  <a:spcPts val="600"/>
                </a:spcAft>
              </a:pPr>
              <a:t>2</a:t>
            </a:fld>
            <a:endParaRPr lang="en-US">
              <a:solidFill>
                <a:schemeClr val="tx1"/>
              </a:solidFill>
            </a:endParaRPr>
          </a:p>
        </p:txBody>
      </p:sp>
    </p:spTree>
    <p:extLst>
      <p:ext uri="{BB962C8B-B14F-4D97-AF65-F5344CB8AC3E}">
        <p14:creationId xmlns:p14="http://schemas.microsoft.com/office/powerpoint/2010/main" val="1887752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574497" y="200762"/>
            <a:ext cx="5784099" cy="435846"/>
          </a:xfrm>
        </p:spPr>
        <p:txBody>
          <a:bodyPr vert="horz" lIns="91440" tIns="45720" rIns="91440" bIns="45720" rtlCol="0" anchor="ctr">
            <a:normAutofit fontScale="90000"/>
          </a:bodyPr>
          <a:lstStyle/>
          <a:p>
            <a:r>
              <a:rPr lang="en-US" sz="3200" dirty="0"/>
              <a:t>Lighten Up</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20</a:t>
            </a:fld>
            <a:endParaRPr lang="en-US"/>
          </a:p>
        </p:txBody>
      </p:sp>
      <p:pic>
        <p:nvPicPr>
          <p:cNvPr id="6" name="Picture 5" descr="Laughing child sitting in circular seating booth, with paper festoon lights attached to ceiling">
            <a:extLst>
              <a:ext uri="{FF2B5EF4-FFF2-40B4-BE49-F238E27FC236}">
                <a16:creationId xmlns:a16="http://schemas.microsoft.com/office/drawing/2014/main" id="{1D3F1145-32AC-A540-F442-5EFB5D021DE6}"/>
              </a:ext>
            </a:extLst>
          </p:cNvPr>
          <p:cNvPicPr>
            <a:picLocks noChangeAspect="1"/>
          </p:cNvPicPr>
          <p:nvPr/>
        </p:nvPicPr>
        <p:blipFill rotWithShape="1">
          <a:blip r:embed="rId3">
            <a:extLst>
              <a:ext uri="{28A0092B-C50C-407E-A947-70E740481C1C}">
                <a14:useLocalDpi xmlns:a14="http://schemas.microsoft.com/office/drawing/2010/main" val="0"/>
              </a:ext>
            </a:extLst>
          </a:blip>
          <a:srcRect l="26877" r="31611"/>
          <a:stretch/>
        </p:blipFill>
        <p:spPr>
          <a:xfrm>
            <a:off x="7921658" y="0"/>
            <a:ext cx="4270342" cy="6858000"/>
          </a:xfrm>
          <a:prstGeom prst="rect">
            <a:avLst/>
          </a:prstGeom>
        </p:spPr>
      </p:pic>
      <p:sp>
        <p:nvSpPr>
          <p:cNvPr id="7" name="TextBox 6">
            <a:extLst>
              <a:ext uri="{FF2B5EF4-FFF2-40B4-BE49-F238E27FC236}">
                <a16:creationId xmlns:a16="http://schemas.microsoft.com/office/drawing/2014/main" id="{25598222-B76E-E0E1-6A54-732C4F723B93}"/>
              </a:ext>
            </a:extLst>
          </p:cNvPr>
          <p:cNvSpPr txBox="1"/>
          <p:nvPr/>
        </p:nvSpPr>
        <p:spPr>
          <a:xfrm>
            <a:off x="150472" y="644391"/>
            <a:ext cx="7755946" cy="5770811"/>
          </a:xfrm>
          <a:prstGeom prst="rect">
            <a:avLst/>
          </a:prstGeom>
          <a:noFill/>
        </p:spPr>
        <p:txBody>
          <a:bodyPr wrap="square" rtlCol="0">
            <a:spAutoFit/>
          </a:bodyPr>
          <a:lstStyle/>
          <a:p>
            <a:r>
              <a:rPr lang="en-US" sz="1600" dirty="0"/>
              <a:t>What is the best sport in Minecraft?</a:t>
            </a:r>
          </a:p>
          <a:p>
            <a:r>
              <a:rPr lang="en-US" sz="1600" dirty="0"/>
              <a:t>Boxing – </a:t>
            </a:r>
            <a:r>
              <a:rPr lang="en-US" sz="900" dirty="0"/>
              <a:t>The Ultimate dad Joke Book</a:t>
            </a:r>
            <a:endParaRPr lang="en-US" sz="1400" dirty="0"/>
          </a:p>
          <a:p>
            <a:endParaRPr lang="en-US" sz="1600" dirty="0"/>
          </a:p>
          <a:p>
            <a:r>
              <a:rPr lang="en-US" sz="1600" dirty="0"/>
              <a:t>When is it hardest to get rid of debt?</a:t>
            </a:r>
          </a:p>
          <a:p>
            <a:r>
              <a:rPr lang="en-US" sz="1600" dirty="0"/>
              <a:t>When you can budge it -</a:t>
            </a:r>
            <a:r>
              <a:rPr lang="en-US" sz="900" dirty="0"/>
              <a:t> ibid</a:t>
            </a:r>
            <a:endParaRPr lang="en-US" sz="1600" dirty="0"/>
          </a:p>
          <a:p>
            <a:endParaRPr lang="en-US" sz="1600" dirty="0"/>
          </a:p>
          <a:p>
            <a:r>
              <a:rPr lang="en-US" sz="1600" dirty="0"/>
              <a:t>How many programmers does it take to install a light bulb?</a:t>
            </a:r>
          </a:p>
          <a:p>
            <a:r>
              <a:rPr lang="en-US" sz="1600" dirty="0"/>
              <a:t>None, it’s a hardware problem– </a:t>
            </a:r>
            <a:r>
              <a:rPr lang="en-US" sz="1000" dirty="0"/>
              <a:t>ibid</a:t>
            </a:r>
          </a:p>
          <a:p>
            <a:endParaRPr lang="en-US" sz="1600" dirty="0"/>
          </a:p>
          <a:p>
            <a:endParaRPr lang="en-US" sz="1600" dirty="0"/>
          </a:p>
          <a:p>
            <a:r>
              <a:rPr lang="en-US" sz="1600" dirty="0"/>
              <a:t>The sign by the minister’s parking spot at a church in Senath, Missouri, cleverly kept parishioners moving:</a:t>
            </a:r>
          </a:p>
          <a:p>
            <a:r>
              <a:rPr lang="en-US" sz="1600" dirty="0"/>
              <a:t>“You Park, You Preach” – </a:t>
            </a:r>
            <a:r>
              <a:rPr lang="en-US" sz="900" dirty="0"/>
              <a:t>Laughter really is the best medicine</a:t>
            </a:r>
            <a:endParaRPr lang="en-US" sz="1400" dirty="0"/>
          </a:p>
          <a:p>
            <a:endParaRPr lang="en-US" sz="1600" dirty="0"/>
          </a:p>
          <a:p>
            <a:r>
              <a:rPr lang="en-US" sz="1600" dirty="0"/>
              <a:t>Golfer asks his Caddy – how would you have played that last shot?</a:t>
            </a:r>
          </a:p>
          <a:p>
            <a:r>
              <a:rPr lang="en-US" sz="1600" dirty="0"/>
              <a:t>Caddy:  Under an assumed name.– </a:t>
            </a:r>
            <a:r>
              <a:rPr lang="en-US" sz="900" dirty="0"/>
              <a:t>The world’s greatest collection of clean jokes.</a:t>
            </a:r>
            <a:endParaRPr lang="en-US" sz="1600" dirty="0"/>
          </a:p>
          <a:p>
            <a:endParaRPr lang="en-US" sz="1600" dirty="0"/>
          </a:p>
          <a:p>
            <a:r>
              <a:rPr lang="en-US" sz="1600" dirty="0"/>
              <a:t>The first time I got a universal remote, I thought to myself:</a:t>
            </a:r>
          </a:p>
          <a:p>
            <a:r>
              <a:rPr lang="en-US" sz="1600" dirty="0"/>
              <a:t>“This changes everything.” </a:t>
            </a:r>
            <a:r>
              <a:rPr lang="en-US" sz="900" dirty="0"/>
              <a:t>The Best Joke Book Ever. </a:t>
            </a:r>
            <a:endParaRPr lang="en-US" sz="1400" dirty="0"/>
          </a:p>
          <a:p>
            <a:endParaRPr lang="en-US" sz="1400" dirty="0"/>
          </a:p>
          <a:p>
            <a:r>
              <a:rPr lang="en-US" sz="1400" dirty="0"/>
              <a:t>Interesting Sign at an Electric Company:  “We would be De-Lighted if you send in your payment for your bill.”</a:t>
            </a:r>
          </a:p>
          <a:p>
            <a:r>
              <a:rPr lang="en-US" sz="1400" dirty="0"/>
              <a:t>“However, if you don’t, you will be.”– </a:t>
            </a:r>
            <a:r>
              <a:rPr lang="en-US" sz="900" dirty="0"/>
              <a:t>Healing through humor</a:t>
            </a:r>
            <a:endParaRPr lang="en-US" sz="1400" dirty="0"/>
          </a:p>
          <a:p>
            <a:endParaRPr lang="en-US" sz="900" dirty="0"/>
          </a:p>
        </p:txBody>
      </p:sp>
    </p:spTree>
    <p:extLst>
      <p:ext uri="{BB962C8B-B14F-4D97-AF65-F5344CB8AC3E}">
        <p14:creationId xmlns:p14="http://schemas.microsoft.com/office/powerpoint/2010/main" val="422921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9" end="1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29032" y="365760"/>
            <a:ext cx="5997678" cy="1325562"/>
          </a:xfrm>
        </p:spPr>
        <p:txBody>
          <a:bodyPr vert="horz" lIns="91440" tIns="45720" rIns="91440" bIns="45720" rtlCol="0" anchor="b">
            <a:normAutofit/>
          </a:bodyPr>
          <a:lstStyle/>
          <a:p>
            <a:r>
              <a:rPr lang="en-US" sz="3100" dirty="0"/>
              <a:t>Lighten Up		</a:t>
            </a:r>
            <a:br>
              <a:rPr lang="en-US" sz="3100" dirty="0"/>
            </a:br>
            <a:r>
              <a:rPr lang="en-US" sz="3100" dirty="0"/>
              <a:t>	</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 Fall 2022</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21</a:t>
            </a:fld>
            <a:endParaRPr lang="en-US">
              <a:solidFill>
                <a:schemeClr val="accent1">
                  <a:lumMod val="60000"/>
                  <a:lumOff val="40000"/>
                </a:schemeClr>
              </a:solidFill>
            </a:endParaRPr>
          </a:p>
        </p:txBody>
      </p:sp>
      <p:sp>
        <p:nvSpPr>
          <p:cNvPr id="6" name="TextBox 5">
            <a:extLst>
              <a:ext uri="{FF2B5EF4-FFF2-40B4-BE49-F238E27FC236}">
                <a16:creationId xmlns:a16="http://schemas.microsoft.com/office/drawing/2014/main" id="{03555A73-CF14-4301-B06A-171387F1D7EC}"/>
              </a:ext>
            </a:extLst>
          </p:cNvPr>
          <p:cNvSpPr txBox="1"/>
          <p:nvPr/>
        </p:nvSpPr>
        <p:spPr>
          <a:xfrm>
            <a:off x="1211139" y="1527349"/>
            <a:ext cx="6015571" cy="4964890"/>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endParaRPr lang="en-US" sz="1600" dirty="0"/>
          </a:p>
        </p:txBody>
      </p:sp>
      <p:sp>
        <p:nvSpPr>
          <p:cNvPr id="7" name="TextBox 6">
            <a:extLst>
              <a:ext uri="{FF2B5EF4-FFF2-40B4-BE49-F238E27FC236}">
                <a16:creationId xmlns:a16="http://schemas.microsoft.com/office/drawing/2014/main" id="{A455DD04-D980-483D-89AE-6A11D370DB0A}"/>
              </a:ext>
            </a:extLst>
          </p:cNvPr>
          <p:cNvSpPr txBox="1"/>
          <p:nvPr/>
        </p:nvSpPr>
        <p:spPr>
          <a:xfrm>
            <a:off x="624522" y="1589397"/>
            <a:ext cx="5997678" cy="4124206"/>
          </a:xfrm>
          <a:prstGeom prst="rect">
            <a:avLst/>
          </a:prstGeom>
          <a:noFill/>
        </p:spPr>
        <p:txBody>
          <a:bodyPr wrap="square" rtlCol="0">
            <a:spAutoFit/>
          </a:bodyPr>
          <a:lstStyle/>
          <a:p>
            <a:endParaRPr lang="en-US" dirty="0"/>
          </a:p>
          <a:p>
            <a:r>
              <a:rPr lang="en-US" dirty="0"/>
              <a:t>What did the Knock-Knock Joke Writer Win?</a:t>
            </a:r>
          </a:p>
          <a:p>
            <a:r>
              <a:rPr lang="en-US" dirty="0"/>
              <a:t>	The no-bell prize </a:t>
            </a:r>
            <a:r>
              <a:rPr lang="en-US" dirty="0">
                <a:sym typeface="Wingdings" panose="05000000000000000000" pitchFamily="2" charset="2"/>
              </a:rPr>
              <a:t> - </a:t>
            </a:r>
            <a:r>
              <a:rPr lang="en-US" sz="1000" dirty="0">
                <a:sym typeface="Wingdings" panose="05000000000000000000" pitchFamily="2" charset="2"/>
              </a:rPr>
              <a:t>The Ultimate Dad Joke Book</a:t>
            </a:r>
            <a:r>
              <a:rPr lang="en-US" dirty="0">
                <a:sym typeface="Wingdings" panose="05000000000000000000" pitchFamily="2" charset="2"/>
              </a:rPr>
              <a:t> </a:t>
            </a:r>
          </a:p>
          <a:p>
            <a:endParaRPr lang="en-US" dirty="0">
              <a:sym typeface="Wingdings" panose="05000000000000000000" pitchFamily="2" charset="2"/>
            </a:endParaRPr>
          </a:p>
          <a:p>
            <a:endParaRPr lang="en-US" dirty="0"/>
          </a:p>
          <a:p>
            <a:r>
              <a:rPr lang="en-US" dirty="0"/>
              <a:t>During a company-held workshop on emergencies, our instructor asked:  What would you do if you received a letter Bomb?</a:t>
            </a:r>
          </a:p>
          <a:p>
            <a:r>
              <a:rPr lang="en-US" dirty="0"/>
              <a:t>	One guy said:  “Write: Return to Sender”  -</a:t>
            </a:r>
            <a:r>
              <a:rPr lang="en-US" sz="1000" dirty="0"/>
              <a:t> Reader’s Digest Laughter is the best medicine</a:t>
            </a:r>
            <a:endParaRPr lang="en-US" dirty="0"/>
          </a:p>
          <a:p>
            <a:endParaRPr lang="en-US" dirty="0"/>
          </a:p>
          <a:p>
            <a:r>
              <a:rPr lang="en-US" dirty="0"/>
              <a:t>I once had a boss tell me:  “Don’t dress for the job you have, dress for the job you want”.  </a:t>
            </a:r>
          </a:p>
          <a:p>
            <a:r>
              <a:rPr lang="en-US" dirty="0"/>
              <a:t>	I showed up the next data in a Chicago Cubs Uniform – ibid.</a:t>
            </a:r>
          </a:p>
        </p:txBody>
      </p:sp>
      <p:pic>
        <p:nvPicPr>
          <p:cNvPr id="5" name="Picture 4" descr="Laughing child sitting in circular seating booth, with paper festoon lights attached to ceiling">
            <a:extLst>
              <a:ext uri="{FF2B5EF4-FFF2-40B4-BE49-F238E27FC236}">
                <a16:creationId xmlns:a16="http://schemas.microsoft.com/office/drawing/2014/main" id="{78C61D10-6A2E-1310-E6EF-8DCFCD153A4E}"/>
              </a:ext>
            </a:extLst>
          </p:cNvPr>
          <p:cNvPicPr>
            <a:picLocks noChangeAspect="1"/>
          </p:cNvPicPr>
          <p:nvPr/>
        </p:nvPicPr>
        <p:blipFill rotWithShape="1">
          <a:blip r:embed="rId3">
            <a:extLst>
              <a:ext uri="{28A0092B-C50C-407E-A947-70E740481C1C}">
                <a14:useLocalDpi xmlns:a14="http://schemas.microsoft.com/office/drawing/2010/main" val="0"/>
              </a:ext>
            </a:extLst>
          </a:blip>
          <a:srcRect l="21980" r="32728" b="-1"/>
          <a:stretch/>
        </p:blipFill>
        <p:spPr>
          <a:xfrm>
            <a:off x="7226710" y="-1"/>
            <a:ext cx="4705894" cy="6935515"/>
          </a:xfrm>
          <a:prstGeom prst="rect">
            <a:avLst/>
          </a:prstGeom>
        </p:spPr>
      </p:pic>
    </p:spTree>
    <p:extLst>
      <p:ext uri="{BB962C8B-B14F-4D97-AF65-F5344CB8AC3E}">
        <p14:creationId xmlns:p14="http://schemas.microsoft.com/office/powerpoint/2010/main" val="7239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83E1-B588-D84F-A3C4-AF81A4CA28EC}"/>
              </a:ext>
            </a:extLst>
          </p:cNvPr>
          <p:cNvSpPr>
            <a:spLocks noGrp="1"/>
          </p:cNvSpPr>
          <p:nvPr>
            <p:ph type="title"/>
          </p:nvPr>
        </p:nvSpPr>
        <p:spPr>
          <a:xfrm>
            <a:off x="1249680" y="499730"/>
            <a:ext cx="9692640" cy="628066"/>
          </a:xfrm>
        </p:spPr>
        <p:txBody>
          <a:bodyPr>
            <a:normAutofit fontScale="90000"/>
          </a:bodyPr>
          <a:lstStyle/>
          <a:p>
            <a:r>
              <a:rPr lang="en-US" dirty="0"/>
              <a:t>Death . . . By PowerPoint</a:t>
            </a:r>
          </a:p>
        </p:txBody>
      </p:sp>
      <p:pic>
        <p:nvPicPr>
          <p:cNvPr id="1026" name="Picture 2" descr="Death by Powerpoint presentation By Frits Ahlefeldt | Business Cartoon |  TOONPOOL">
            <a:extLst>
              <a:ext uri="{FF2B5EF4-FFF2-40B4-BE49-F238E27FC236}">
                <a16:creationId xmlns:a16="http://schemas.microsoft.com/office/drawing/2014/main" id="{B65B536F-13E9-85BC-C69E-F6520AB42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811" y="1570181"/>
            <a:ext cx="4762500" cy="3286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ath By PowerPoint | ExecuProv">
            <a:extLst>
              <a:ext uri="{FF2B5EF4-FFF2-40B4-BE49-F238E27FC236}">
                <a16:creationId xmlns:a16="http://schemas.microsoft.com/office/drawing/2014/main" id="{0BD9C8CF-ACCA-0080-762E-D5E295DB2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987" y="1691322"/>
            <a:ext cx="4046922" cy="4856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270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A63B-6E1C-4811-8B70-20DE4435135B}"/>
              </a:ext>
            </a:extLst>
          </p:cNvPr>
          <p:cNvSpPr>
            <a:spLocks noGrp="1"/>
          </p:cNvSpPr>
          <p:nvPr>
            <p:ph type="title"/>
          </p:nvPr>
        </p:nvSpPr>
        <p:spPr>
          <a:xfrm>
            <a:off x="6420464" y="539087"/>
            <a:ext cx="4534047" cy="1584895"/>
          </a:xfrm>
        </p:spPr>
        <p:txBody>
          <a:bodyPr vert="horz" lIns="91440" tIns="45720" rIns="91440" bIns="45720" rtlCol="0" anchor="b">
            <a:normAutofit/>
          </a:bodyPr>
          <a:lstStyle/>
          <a:p>
            <a:r>
              <a:rPr lang="en-US"/>
              <a:t>Spiritual Thought</a:t>
            </a:r>
          </a:p>
        </p:txBody>
      </p:sp>
      <p:pic>
        <p:nvPicPr>
          <p:cNvPr id="11" name="Picture 4" descr="Light of the World, by Brent Borup">
            <a:extLst>
              <a:ext uri="{FF2B5EF4-FFF2-40B4-BE49-F238E27FC236}">
                <a16:creationId xmlns:a16="http://schemas.microsoft.com/office/drawing/2014/main" id="{BD726F7D-14E2-47FB-93F4-3F313579F0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9981"/>
          <a:stretch/>
        </p:blipFill>
        <p:spPr bwMode="auto">
          <a:xfrm>
            <a:off x="20" y="10"/>
            <a:ext cx="6094799" cy="68579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D6689FA-A3F6-475C-994D-D32D7ABBE367}"/>
              </a:ext>
            </a:extLst>
          </p:cNvPr>
          <p:cNvSpPr txBox="1"/>
          <p:nvPr/>
        </p:nvSpPr>
        <p:spPr>
          <a:xfrm>
            <a:off x="6420463" y="2438399"/>
            <a:ext cx="4572002" cy="3880514"/>
          </a:xfrm>
          <a:prstGeom prst="rect">
            <a:avLst/>
          </a:prstGeom>
        </p:spPr>
        <p:txBody>
          <a:bodyPr vert="horz" lIns="91440" tIns="45720" rIns="91440" bIns="45720" rtlCol="0">
            <a:normAutofit/>
          </a:bodyPr>
          <a:lstStyle/>
          <a:p>
            <a:pPr indent="-182880" defTabSz="914400">
              <a:spcAft>
                <a:spcPts val="600"/>
              </a:spcAft>
              <a:buClr>
                <a:schemeClr val="accent1"/>
              </a:buClr>
            </a:pPr>
            <a:r>
              <a:rPr lang="en-US" b="1" i="0" dirty="0">
                <a:effectLst/>
              </a:rPr>
              <a:t>JST John 1:16</a:t>
            </a:r>
          </a:p>
          <a:p>
            <a:pPr indent="-182880" defTabSz="914400">
              <a:spcAft>
                <a:spcPts val="600"/>
              </a:spcAft>
              <a:buClr>
                <a:schemeClr val="accent1"/>
              </a:buClr>
            </a:pPr>
            <a:endParaRPr lang="en-US" b="1" dirty="0"/>
          </a:p>
          <a:p>
            <a:pPr indent="-182880" defTabSz="914400">
              <a:spcAft>
                <a:spcPts val="600"/>
              </a:spcAft>
              <a:buClr>
                <a:schemeClr val="accent1"/>
              </a:buClr>
            </a:pPr>
            <a:r>
              <a:rPr lang="en-US" b="1" i="0" dirty="0">
                <a:solidFill>
                  <a:srgbClr val="000000"/>
                </a:solidFill>
                <a:effectLst/>
                <a:latin typeface="Ensign:Serif"/>
              </a:rPr>
              <a:t>16 </a:t>
            </a:r>
            <a:r>
              <a:rPr lang="en-US" b="0" i="1" dirty="0">
                <a:solidFill>
                  <a:srgbClr val="000000"/>
                </a:solidFill>
                <a:effectLst/>
                <a:latin typeface="Ensign:Serif"/>
              </a:rPr>
              <a:t>For in the beginning was the Word, even the Son, who is made flesh, and sent unto us by the will of the Father. And as many as believe on his name shall receive of his fullness.</a:t>
            </a:r>
            <a:r>
              <a:rPr lang="en-US" b="0" i="0" dirty="0">
                <a:solidFill>
                  <a:srgbClr val="000000"/>
                </a:solidFill>
                <a:effectLst/>
                <a:latin typeface="Ensign:Serif"/>
              </a:rPr>
              <a:t> And of his fullness have all we received, </a:t>
            </a:r>
            <a:r>
              <a:rPr lang="en-US" b="0" i="1" dirty="0">
                <a:solidFill>
                  <a:srgbClr val="000000"/>
                </a:solidFill>
                <a:effectLst/>
                <a:latin typeface="Ensign:Serif"/>
              </a:rPr>
              <a:t>even immortality and eternal life, through his</a:t>
            </a:r>
            <a:r>
              <a:rPr lang="en-US" b="0" i="0" dirty="0">
                <a:solidFill>
                  <a:srgbClr val="000000"/>
                </a:solidFill>
                <a:effectLst/>
                <a:latin typeface="Ensign:Serif"/>
              </a:rPr>
              <a:t> grace.</a:t>
            </a:r>
            <a:endParaRPr lang="en-US" dirty="0"/>
          </a:p>
        </p:txBody>
      </p:sp>
      <p:sp>
        <p:nvSpPr>
          <p:cNvPr id="3" name="Footer Placeholder 2">
            <a:extLst>
              <a:ext uri="{FF2B5EF4-FFF2-40B4-BE49-F238E27FC236}">
                <a16:creationId xmlns:a16="http://schemas.microsoft.com/office/drawing/2014/main" id="{3A21CCF0-AD68-4723-9B9F-0BEC386ADE15}"/>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 CSE 170, Spring 22</a:t>
            </a:r>
          </a:p>
        </p:txBody>
      </p:sp>
      <p:sp>
        <p:nvSpPr>
          <p:cNvPr id="4" name="Slide Number Placeholder 3">
            <a:extLst>
              <a:ext uri="{FF2B5EF4-FFF2-40B4-BE49-F238E27FC236}">
                <a16:creationId xmlns:a16="http://schemas.microsoft.com/office/drawing/2014/main" id="{962968A8-D72C-4D1A-B939-13B83CCD4ABB}"/>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3</a:t>
            </a:fld>
            <a:endParaRPr lang="en-US"/>
          </a:p>
        </p:txBody>
      </p:sp>
    </p:spTree>
    <p:extLst>
      <p:ext uri="{BB962C8B-B14F-4D97-AF65-F5344CB8AC3E}">
        <p14:creationId xmlns:p14="http://schemas.microsoft.com/office/powerpoint/2010/main" val="97000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61872" y="470535"/>
            <a:ext cx="4954920" cy="1606948"/>
          </a:xfrm>
        </p:spPr>
        <p:txBody>
          <a:bodyPr vert="horz" lIns="91440" tIns="45720" rIns="91440" bIns="45720" rtlCol="0" anchor="b">
            <a:normAutofit/>
          </a:bodyPr>
          <a:lstStyle/>
          <a:p>
            <a:r>
              <a:rPr lang="en-US" dirty="0"/>
              <a:t>Quote</a:t>
            </a:r>
            <a:br>
              <a:rPr lang="en-US" dirty="0"/>
            </a:br>
            <a:r>
              <a:rPr lang="en-US" dirty="0"/>
              <a:t>	</a:t>
            </a:r>
          </a:p>
        </p:txBody>
      </p:sp>
      <p:sp>
        <p:nvSpPr>
          <p:cNvPr id="7" name="TextBox 6">
            <a:extLst>
              <a:ext uri="{FF2B5EF4-FFF2-40B4-BE49-F238E27FC236}">
                <a16:creationId xmlns:a16="http://schemas.microsoft.com/office/drawing/2014/main" id="{A455DD04-D980-483D-89AE-6A11D370DB0A}"/>
              </a:ext>
            </a:extLst>
          </p:cNvPr>
          <p:cNvSpPr txBox="1"/>
          <p:nvPr/>
        </p:nvSpPr>
        <p:spPr>
          <a:xfrm>
            <a:off x="1261872" y="1972491"/>
            <a:ext cx="4954920" cy="4312421"/>
          </a:xfrm>
          <a:prstGeom prst="rect">
            <a:avLst/>
          </a:prstGeom>
        </p:spPr>
        <p:txBody>
          <a:bodyPr vert="horz" lIns="91440" tIns="45720" rIns="91440" bIns="45720" rtlCol="0">
            <a:normAutofit lnSpcReduction="10000"/>
          </a:bodyPr>
          <a:lstStyle/>
          <a:p>
            <a:pPr indent="-182880" defTabSz="914400">
              <a:spcAft>
                <a:spcPts val="600"/>
              </a:spcAft>
              <a:buClr>
                <a:schemeClr val="accent1"/>
              </a:buClr>
            </a:pPr>
            <a:r>
              <a:rPr lang="en-US" dirty="0"/>
              <a:t>“Yesterday is History, </a:t>
            </a:r>
          </a:p>
          <a:p>
            <a:pPr indent="-182880" defTabSz="914400">
              <a:spcAft>
                <a:spcPts val="600"/>
              </a:spcAft>
              <a:buClr>
                <a:schemeClr val="accent1"/>
              </a:buClr>
            </a:pPr>
            <a:r>
              <a:rPr lang="en-US" dirty="0"/>
              <a:t>Tomorrow is a Mystery,</a:t>
            </a:r>
          </a:p>
          <a:p>
            <a:pPr indent="-182880" defTabSz="914400">
              <a:spcAft>
                <a:spcPts val="600"/>
              </a:spcAft>
              <a:buClr>
                <a:schemeClr val="accent1"/>
              </a:buClr>
            </a:pPr>
            <a:r>
              <a:rPr lang="en-US" dirty="0"/>
              <a:t>Today is a Gift,</a:t>
            </a:r>
          </a:p>
          <a:p>
            <a:pPr indent="-182880" defTabSz="914400">
              <a:spcAft>
                <a:spcPts val="600"/>
              </a:spcAft>
              <a:buClr>
                <a:schemeClr val="accent1"/>
              </a:buClr>
            </a:pPr>
            <a:r>
              <a:rPr lang="en-US" dirty="0"/>
              <a:t>That is why it’s called the Present.” </a:t>
            </a:r>
          </a:p>
          <a:p>
            <a:pPr indent="-182880" defTabSz="914400">
              <a:spcAft>
                <a:spcPts val="600"/>
              </a:spcAft>
              <a:buClr>
                <a:schemeClr val="accent1"/>
              </a:buClr>
            </a:pPr>
            <a:endParaRPr lang="en-US" dirty="0"/>
          </a:p>
          <a:p>
            <a:pPr indent="-182880" defTabSz="914400">
              <a:spcAft>
                <a:spcPts val="600"/>
              </a:spcAft>
              <a:buClr>
                <a:schemeClr val="accent1"/>
              </a:buClr>
            </a:pPr>
            <a:r>
              <a:rPr lang="en-US" dirty="0"/>
              <a:t>Master </a:t>
            </a:r>
            <a:r>
              <a:rPr lang="en-US" dirty="0" err="1"/>
              <a:t>Oogway</a:t>
            </a:r>
            <a:r>
              <a:rPr lang="en-US" dirty="0"/>
              <a:t>, Kung Fu Panda, </a:t>
            </a:r>
          </a:p>
          <a:p>
            <a:pPr indent="-182880" defTabSz="914400">
              <a:spcAft>
                <a:spcPts val="600"/>
              </a:spcAft>
              <a:buClr>
                <a:schemeClr val="accent1"/>
              </a:buClr>
            </a:pPr>
            <a:r>
              <a:rPr lang="en-US" dirty="0"/>
              <a:t>Eleanor Rossevelt</a:t>
            </a:r>
          </a:p>
          <a:p>
            <a:pPr indent="-182880" defTabSz="914400">
              <a:spcAft>
                <a:spcPts val="600"/>
              </a:spcAft>
              <a:buClr>
                <a:schemeClr val="accent1"/>
              </a:buClr>
            </a:pPr>
            <a:endParaRPr lang="en-US" dirty="0"/>
          </a:p>
          <a:p>
            <a:pPr indent="-182880" defTabSz="914400">
              <a:spcAft>
                <a:spcPts val="600"/>
              </a:spcAft>
              <a:buClr>
                <a:schemeClr val="accent1"/>
              </a:buClr>
            </a:pPr>
            <a:endParaRPr lang="en-US" dirty="0"/>
          </a:p>
          <a:p>
            <a:pPr indent="-182880" defTabSz="914400">
              <a:spcAft>
                <a:spcPts val="600"/>
              </a:spcAft>
              <a:buClr>
                <a:schemeClr val="accent1"/>
              </a:buClr>
            </a:pPr>
            <a:r>
              <a:rPr lang="en-US" dirty="0"/>
              <a:t>Carpe Diem </a:t>
            </a:r>
          </a:p>
          <a:p>
            <a:pPr indent="-182880" defTabSz="914400">
              <a:spcAft>
                <a:spcPts val="600"/>
              </a:spcAft>
              <a:buClr>
                <a:schemeClr val="accent1"/>
              </a:buClr>
            </a:pPr>
            <a:r>
              <a:rPr lang="en-US" dirty="0"/>
              <a:t>	Seize the Day</a:t>
            </a:r>
          </a:p>
          <a:p>
            <a:pPr indent="-182880" defTabSz="914400">
              <a:spcAft>
                <a:spcPts val="600"/>
              </a:spcAft>
              <a:buClr>
                <a:schemeClr val="accent1"/>
              </a:buClr>
            </a:pPr>
            <a:r>
              <a:rPr lang="en-US" dirty="0"/>
              <a:t>	Make the most of the present </a:t>
            </a:r>
          </a:p>
          <a:p>
            <a:pPr indent="-182880" defTabSz="914400">
              <a:spcAft>
                <a:spcPts val="600"/>
              </a:spcAft>
              <a:buClr>
                <a:schemeClr val="accent1"/>
              </a:buClr>
            </a:pPr>
            <a:r>
              <a:rPr lang="en-US" dirty="0"/>
              <a:t>	Enjoy life while you can</a:t>
            </a:r>
          </a:p>
        </p:txBody>
      </p:sp>
      <p:pic>
        <p:nvPicPr>
          <p:cNvPr id="1028" name="Picture 4">
            <a:extLst>
              <a:ext uri="{FF2B5EF4-FFF2-40B4-BE49-F238E27FC236}">
                <a16:creationId xmlns:a16="http://schemas.microsoft.com/office/drawing/2014/main" id="{869E87E5-607B-425A-BE73-762B2BE9A1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00" r="1" b="1"/>
          <a:stretch/>
        </p:blipFill>
        <p:spPr bwMode="auto">
          <a:xfrm>
            <a:off x="7006953" y="3605788"/>
            <a:ext cx="3973908" cy="2886451"/>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a:lnSpc>
                <a:spcPct val="90000"/>
              </a:lnSpc>
              <a:spcAft>
                <a:spcPts val="600"/>
              </a:spcAft>
            </a:pPr>
            <a:fld id="{E668C778-7C06-473C-AEEC-EEA638544F6E}" type="slidenum">
              <a:rPr lang="en-US" smtClean="0"/>
              <a:pPr>
                <a:lnSpc>
                  <a:spcPct val="90000"/>
                </a:lnSpc>
                <a:spcAft>
                  <a:spcPts val="600"/>
                </a:spcAft>
              </a:pPr>
              <a:t>4</a:t>
            </a:fld>
            <a:endParaRPr lang="en-US"/>
          </a:p>
        </p:txBody>
      </p:sp>
      <p:sp>
        <p:nvSpPr>
          <p:cNvPr id="6" name="TextBox 5">
            <a:extLst>
              <a:ext uri="{FF2B5EF4-FFF2-40B4-BE49-F238E27FC236}">
                <a16:creationId xmlns:a16="http://schemas.microsoft.com/office/drawing/2014/main" id="{03555A73-CF14-4301-B06A-171387F1D7EC}"/>
              </a:ext>
            </a:extLst>
          </p:cNvPr>
          <p:cNvSpPr txBox="1"/>
          <p:nvPr/>
        </p:nvSpPr>
        <p:spPr>
          <a:xfrm>
            <a:off x="1211139" y="1527349"/>
            <a:ext cx="6015571" cy="4964890"/>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endParaRPr lang="en-US" sz="1600" dirty="0"/>
          </a:p>
        </p:txBody>
      </p:sp>
      <p:pic>
        <p:nvPicPr>
          <p:cNvPr id="5" name="Picture 6" descr="Image result for master oogway">
            <a:extLst>
              <a:ext uri="{FF2B5EF4-FFF2-40B4-BE49-F238E27FC236}">
                <a16:creationId xmlns:a16="http://schemas.microsoft.com/office/drawing/2014/main" id="{8D014516-A627-450B-8D7B-7AB48C3C27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953" y="35541"/>
            <a:ext cx="3393459" cy="3393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27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354B-3343-4C49-848A-43FA0756CBC0}"/>
              </a:ext>
            </a:extLst>
          </p:cNvPr>
          <p:cNvSpPr>
            <a:spLocks noGrp="1"/>
          </p:cNvSpPr>
          <p:nvPr>
            <p:ph type="title"/>
          </p:nvPr>
        </p:nvSpPr>
        <p:spPr>
          <a:xfrm>
            <a:off x="7427517" y="92075"/>
            <a:ext cx="4656631" cy="474954"/>
          </a:xfrm>
        </p:spPr>
        <p:txBody>
          <a:bodyPr>
            <a:normAutofit fontScale="90000"/>
          </a:bodyPr>
          <a:lstStyle/>
          <a:p>
            <a:r>
              <a:rPr lang="en-US" dirty="0"/>
              <a:t>Announcements</a:t>
            </a:r>
          </a:p>
        </p:txBody>
      </p:sp>
      <p:sp>
        <p:nvSpPr>
          <p:cNvPr id="3" name="Footer Placeholder 2">
            <a:extLst>
              <a:ext uri="{FF2B5EF4-FFF2-40B4-BE49-F238E27FC236}">
                <a16:creationId xmlns:a16="http://schemas.microsoft.com/office/drawing/2014/main" id="{26D28B96-F48C-9680-9DA3-E25B185A125E}"/>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23D17E51-8D9A-5E4F-CA7C-F47525D08946}"/>
              </a:ext>
            </a:extLst>
          </p:cNvPr>
          <p:cNvSpPr>
            <a:spLocks noGrp="1"/>
          </p:cNvSpPr>
          <p:nvPr>
            <p:ph type="sldNum" sz="quarter" idx="12"/>
          </p:nvPr>
        </p:nvSpPr>
        <p:spPr/>
        <p:txBody>
          <a:bodyPr>
            <a:normAutofit lnSpcReduction="10000"/>
          </a:bodyPr>
          <a:lstStyle/>
          <a:p>
            <a:fld id="{E668C778-7C06-473C-AEEC-EEA638544F6E}" type="slidenum">
              <a:rPr lang="en-US" smtClean="0"/>
              <a:t>5</a:t>
            </a:fld>
            <a:endParaRPr lang="en-US"/>
          </a:p>
        </p:txBody>
      </p:sp>
      <p:sp>
        <p:nvSpPr>
          <p:cNvPr id="6" name="TextBox 5">
            <a:extLst>
              <a:ext uri="{FF2B5EF4-FFF2-40B4-BE49-F238E27FC236}">
                <a16:creationId xmlns:a16="http://schemas.microsoft.com/office/drawing/2014/main" id="{4B3C4027-44CC-E0DC-1832-B3430C9F78A2}"/>
              </a:ext>
            </a:extLst>
          </p:cNvPr>
          <p:cNvSpPr txBox="1"/>
          <p:nvPr/>
        </p:nvSpPr>
        <p:spPr>
          <a:xfrm>
            <a:off x="259396" y="567029"/>
            <a:ext cx="11831565" cy="5293757"/>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Thursday, January 12</a:t>
            </a:r>
            <a:r>
              <a:rPr lang="en-US" sz="2800" baseline="30000" dirty="0">
                <a:latin typeface="Calibri" panose="020F0502020204030204" pitchFamily="34" charset="0"/>
                <a:ea typeface="Calibri" panose="020F0502020204030204" pitchFamily="34" charset="0"/>
              </a:rPr>
              <a:t>th</a:t>
            </a:r>
            <a:r>
              <a:rPr lang="en-US" sz="2800" dirty="0">
                <a:latin typeface="Calibri" panose="020F0502020204030204" pitchFamily="34" charset="0"/>
                <a:ea typeface="Calibri" panose="020F0502020204030204" pitchFamily="34" charset="0"/>
              </a:rPr>
              <a:t>, 11:30 am, STC Lobby, CSE/CIT Meet and Greet</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Holiday – Monday January 16, 2023 – NO CLASSES!!</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BYU STEM Career Fair</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rPr>
              <a:t>When:  Thursday, January 26</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rPr>
              <a:t>              Leave BYU-Idaho at 6:00 a.m.</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rPr>
              <a:t>              10:00 a.m. – 5:30 p.m. attend the fair and interviews</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rPr>
              <a:t>              Leave BYU-Provo at 6:00 p.m. arriving back in Rexburg around 11:00 p.m.</a:t>
            </a:r>
          </a:p>
          <a:p>
            <a:pPr lvl="1"/>
            <a:endParaRPr lang="en-US" dirty="0">
              <a:effectLst/>
              <a:latin typeface="Calibri" panose="020F0502020204030204" pitchFamily="34" charset="0"/>
              <a:ea typeface="Calibri" panose="020F0502020204030204" pitchFamily="34" charset="0"/>
            </a:endParaRP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rPr>
              <a:t>100 seats available, first come first served</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rPr>
              <a:t>Must register and sign the activity waiver to secure a seat!</a:t>
            </a:r>
          </a:p>
          <a:p>
            <a:pPr lvl="1"/>
            <a:endParaRPr lang="en-US" dirty="0">
              <a:effectLst/>
              <a:latin typeface="Calibri" panose="020F0502020204030204" pitchFamily="34" charset="0"/>
              <a:ea typeface="Calibri" panose="020F0502020204030204" pitchFamily="34" charset="0"/>
            </a:endParaRP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rPr>
              <a:t>To register please visit </a:t>
            </a:r>
            <a:r>
              <a:rPr lang="en-US" u="sng" dirty="0">
                <a:solidFill>
                  <a:srgbClr val="0563C1"/>
                </a:solidFill>
                <a:effectLst/>
                <a:latin typeface="Calibri" panose="020F0502020204030204" pitchFamily="34" charset="0"/>
                <a:ea typeface="Calibri" panose="020F0502020204030204" pitchFamily="34" charset="0"/>
                <a:hlinkClick r:id="rId3"/>
              </a:rPr>
              <a:t>https://byui.joinhandshake.com/jobs/7360166/share_preview</a:t>
            </a:r>
            <a:r>
              <a:rPr lang="en-US" dirty="0">
                <a:effectLst/>
                <a:latin typeface="Calibri" panose="020F0502020204030204" pitchFamily="34" charset="0"/>
                <a:ea typeface="Calibri" panose="020F0502020204030204" pitchFamily="34" charset="0"/>
              </a:rPr>
              <a:t>  </a:t>
            </a:r>
          </a:p>
          <a:p>
            <a:pPr lvl="1"/>
            <a:endParaRPr lang="en-US" dirty="0">
              <a:effectLst/>
              <a:latin typeface="Calibri" panose="020F0502020204030204" pitchFamily="34" charset="0"/>
              <a:ea typeface="Calibri" panose="020F0502020204030204" pitchFamily="34" charset="0"/>
            </a:endParaRP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rPr>
              <a:t>Application Deadline is January 21 at midnight</a:t>
            </a:r>
          </a:p>
          <a:p>
            <a:pPr lvl="1"/>
            <a:endParaRPr lang="en-US" sz="2800" dirty="0">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Announcements from the class</a:t>
            </a:r>
          </a:p>
        </p:txBody>
      </p:sp>
      <p:pic>
        <p:nvPicPr>
          <p:cNvPr id="8" name="Picture 7" descr="Blue megaphone on blue background">
            <a:extLst>
              <a:ext uri="{FF2B5EF4-FFF2-40B4-BE49-F238E27FC236}">
                <a16:creationId xmlns:a16="http://schemas.microsoft.com/office/drawing/2014/main" id="{3CAB17DC-410B-F95C-AFE5-EAE401C6FB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7608" y="1165327"/>
            <a:ext cx="1434602" cy="1075952"/>
          </a:xfrm>
          <a:prstGeom prst="rect">
            <a:avLst/>
          </a:prstGeom>
        </p:spPr>
      </p:pic>
    </p:spTree>
    <p:extLst>
      <p:ext uri="{BB962C8B-B14F-4D97-AF65-F5344CB8AC3E}">
        <p14:creationId xmlns:p14="http://schemas.microsoft.com/office/powerpoint/2010/main" val="1676686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21CCF0-AD68-4723-9B9F-0BEC386ADE15}"/>
              </a:ext>
            </a:extLst>
          </p:cNvPr>
          <p:cNvSpPr>
            <a:spLocks noGrp="1"/>
          </p:cNvSpPr>
          <p:nvPr>
            <p:ph type="ftr" sz="quarter" idx="11"/>
          </p:nvPr>
        </p:nvSpPr>
        <p:spPr>
          <a:xfrm rot="16200000">
            <a:off x="-1348740" y="4037111"/>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962968A8-D72C-4D1A-B939-13B83CCD4ABB}"/>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6</a:t>
            </a:fld>
            <a:endParaRPr lang="en-US">
              <a:solidFill>
                <a:schemeClr val="accent1">
                  <a:lumMod val="60000"/>
                  <a:lumOff val="40000"/>
                </a:schemeClr>
              </a:solidFill>
            </a:endParaRPr>
          </a:p>
        </p:txBody>
      </p:sp>
      <p:sp>
        <p:nvSpPr>
          <p:cNvPr id="2" name="TextBox 1">
            <a:extLst>
              <a:ext uri="{FF2B5EF4-FFF2-40B4-BE49-F238E27FC236}">
                <a16:creationId xmlns:a16="http://schemas.microsoft.com/office/drawing/2014/main" id="{2511BAD7-125F-DAAD-500C-58FBD7279C54}"/>
              </a:ext>
            </a:extLst>
          </p:cNvPr>
          <p:cNvSpPr txBox="1"/>
          <p:nvPr/>
        </p:nvSpPr>
        <p:spPr>
          <a:xfrm>
            <a:off x="259396" y="561706"/>
            <a:ext cx="2919642" cy="1200329"/>
          </a:xfrm>
          <a:prstGeom prst="rect">
            <a:avLst/>
          </a:prstGeom>
          <a:noFill/>
        </p:spPr>
        <p:txBody>
          <a:bodyPr wrap="square" rtlCol="0">
            <a:spAutoFit/>
          </a:bodyPr>
          <a:lstStyle/>
          <a:p>
            <a:r>
              <a:rPr lang="en-US" sz="3600" dirty="0"/>
              <a:t>Tutoring Available</a:t>
            </a:r>
          </a:p>
        </p:txBody>
      </p:sp>
      <p:pic>
        <p:nvPicPr>
          <p:cNvPr id="6" name="Picture 5">
            <a:extLst>
              <a:ext uri="{FF2B5EF4-FFF2-40B4-BE49-F238E27FC236}">
                <a16:creationId xmlns:a16="http://schemas.microsoft.com/office/drawing/2014/main" id="{724383C2-0BE9-EB47-2FD2-48404E0C42F8}"/>
              </a:ext>
            </a:extLst>
          </p:cNvPr>
          <p:cNvPicPr>
            <a:picLocks noChangeAspect="1"/>
          </p:cNvPicPr>
          <p:nvPr/>
        </p:nvPicPr>
        <p:blipFill>
          <a:blip r:embed="rId3"/>
          <a:stretch>
            <a:fillRect/>
          </a:stretch>
        </p:blipFill>
        <p:spPr>
          <a:xfrm>
            <a:off x="3354111" y="0"/>
            <a:ext cx="8837889" cy="6858000"/>
          </a:xfrm>
          <a:prstGeom prst="rect">
            <a:avLst/>
          </a:prstGeom>
        </p:spPr>
      </p:pic>
      <p:sp>
        <p:nvSpPr>
          <p:cNvPr id="8" name="TextBox 7">
            <a:extLst>
              <a:ext uri="{FF2B5EF4-FFF2-40B4-BE49-F238E27FC236}">
                <a16:creationId xmlns:a16="http://schemas.microsoft.com/office/drawing/2014/main" id="{6806E33D-F6A3-A6A2-34F8-C1B81107CCDE}"/>
              </a:ext>
            </a:extLst>
          </p:cNvPr>
          <p:cNvSpPr txBox="1"/>
          <p:nvPr/>
        </p:nvSpPr>
        <p:spPr>
          <a:xfrm>
            <a:off x="122397" y="2267147"/>
            <a:ext cx="3236265" cy="646331"/>
          </a:xfrm>
          <a:prstGeom prst="rect">
            <a:avLst/>
          </a:prstGeom>
          <a:noFill/>
        </p:spPr>
        <p:txBody>
          <a:bodyPr wrap="square">
            <a:spAutoFit/>
          </a:bodyPr>
          <a:lstStyle/>
          <a:p>
            <a:r>
              <a:rPr lang="en-US" dirty="0">
                <a:hlinkClick r:id="rId4"/>
              </a:rPr>
              <a:t>Welcome to the BYU-Idaho Tutoring Center (byui.edu)</a:t>
            </a:r>
            <a:endParaRPr lang="en-US" dirty="0"/>
          </a:p>
        </p:txBody>
      </p:sp>
    </p:spTree>
    <p:extLst>
      <p:ext uri="{BB962C8B-B14F-4D97-AF65-F5344CB8AC3E}">
        <p14:creationId xmlns:p14="http://schemas.microsoft.com/office/powerpoint/2010/main" val="2674882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354B-3343-4C49-848A-43FA0756CBC0}"/>
              </a:ext>
            </a:extLst>
          </p:cNvPr>
          <p:cNvSpPr>
            <a:spLocks noGrp="1"/>
          </p:cNvSpPr>
          <p:nvPr>
            <p:ph type="title"/>
          </p:nvPr>
        </p:nvSpPr>
        <p:spPr>
          <a:xfrm>
            <a:off x="361722" y="29993"/>
            <a:ext cx="10592790" cy="576845"/>
          </a:xfrm>
        </p:spPr>
        <p:txBody>
          <a:bodyPr>
            <a:normAutofit fontScale="90000"/>
          </a:bodyPr>
          <a:lstStyle/>
          <a:p>
            <a:r>
              <a:rPr lang="en-US" dirty="0"/>
              <a:t>University Help Resources</a:t>
            </a:r>
          </a:p>
        </p:txBody>
      </p:sp>
      <p:sp>
        <p:nvSpPr>
          <p:cNvPr id="3" name="Footer Placeholder 2">
            <a:extLst>
              <a:ext uri="{FF2B5EF4-FFF2-40B4-BE49-F238E27FC236}">
                <a16:creationId xmlns:a16="http://schemas.microsoft.com/office/drawing/2014/main" id="{26D28B96-F48C-9680-9DA3-E25B185A125E}"/>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23D17E51-8D9A-5E4F-CA7C-F47525D08946}"/>
              </a:ext>
            </a:extLst>
          </p:cNvPr>
          <p:cNvSpPr>
            <a:spLocks noGrp="1"/>
          </p:cNvSpPr>
          <p:nvPr>
            <p:ph type="sldNum" sz="quarter" idx="12"/>
          </p:nvPr>
        </p:nvSpPr>
        <p:spPr/>
        <p:txBody>
          <a:bodyPr>
            <a:normAutofit lnSpcReduction="10000"/>
          </a:bodyPr>
          <a:lstStyle/>
          <a:p>
            <a:fld id="{E668C778-7C06-473C-AEEC-EEA638544F6E}" type="slidenum">
              <a:rPr lang="en-US" smtClean="0"/>
              <a:t>7</a:t>
            </a:fld>
            <a:endParaRPr lang="en-US"/>
          </a:p>
        </p:txBody>
      </p:sp>
      <p:sp>
        <p:nvSpPr>
          <p:cNvPr id="4" name="TextBox 3">
            <a:extLst>
              <a:ext uri="{FF2B5EF4-FFF2-40B4-BE49-F238E27FC236}">
                <a16:creationId xmlns:a16="http://schemas.microsoft.com/office/drawing/2014/main" id="{D13AA6B1-B32E-8A70-2B72-ED8D54DDAFED}"/>
              </a:ext>
            </a:extLst>
          </p:cNvPr>
          <p:cNvSpPr txBox="1"/>
          <p:nvPr/>
        </p:nvSpPr>
        <p:spPr>
          <a:xfrm>
            <a:off x="1261872" y="2026157"/>
            <a:ext cx="9692640"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4B3C4027-44CC-E0DC-1832-B3430C9F78A2}"/>
              </a:ext>
            </a:extLst>
          </p:cNvPr>
          <p:cNvSpPr txBox="1"/>
          <p:nvPr/>
        </p:nvSpPr>
        <p:spPr>
          <a:xfrm>
            <a:off x="549351" y="540632"/>
            <a:ext cx="9439079" cy="6186309"/>
          </a:xfrm>
          <a:prstGeom prst="rect">
            <a:avLst/>
          </a:prstGeom>
          <a:noFill/>
        </p:spPr>
        <p:txBody>
          <a:bodyPr wrap="square" rtlCol="0">
            <a:spAutoFit/>
          </a:bodyPr>
          <a:lstStyle/>
          <a:p>
            <a:pPr marL="742950" lvl="1" indent="-285750">
              <a:buFont typeface="Arial" panose="020B0604020202020204" pitchFamily="34" charset="0"/>
              <a:buChar char="•"/>
            </a:pPr>
            <a:r>
              <a:rPr lang="en-US" dirty="0">
                <a:hlinkClick r:id="rId3"/>
              </a:rPr>
              <a:t>Dean of Students Office (byui.edu)</a:t>
            </a:r>
            <a:endParaRPr lang="en-US" dirty="0"/>
          </a:p>
          <a:p>
            <a:pPr marL="1200150" lvl="2" indent="-285750">
              <a:buFont typeface="Arial" panose="020B0604020202020204" pitchFamily="34" charset="0"/>
              <a:buChar char="•"/>
            </a:pPr>
            <a:r>
              <a:rPr lang="en-US" dirty="0"/>
              <a:t>Kimball 290</a:t>
            </a:r>
          </a:p>
          <a:p>
            <a:pPr marL="1200150" lvl="2" indent="-285750">
              <a:buFont typeface="Arial" panose="020B0604020202020204" pitchFamily="34" charset="0"/>
              <a:buChar char="•"/>
            </a:pPr>
            <a:r>
              <a:rPr lang="en-US" dirty="0"/>
              <a:t>208-496-9200</a:t>
            </a:r>
            <a:endParaRPr lang="en-US" dirty="0">
              <a:hlinkClick r:id="" action="ppaction://noaction"/>
            </a:endParaRPr>
          </a:p>
          <a:p>
            <a:pPr marL="742950" lvl="1" indent="-285750">
              <a:buFont typeface="Arial" panose="020B0604020202020204" pitchFamily="34" charset="0"/>
              <a:buChar char="•"/>
            </a:pPr>
            <a:r>
              <a:rPr lang="en-US" dirty="0">
                <a:hlinkClick r:id="" action="ppaction://noaction"/>
              </a:rPr>
              <a:t>BYU-Idaho Counseling Center (byui.edu)</a:t>
            </a:r>
            <a:endParaRPr lang="en-US" dirty="0"/>
          </a:p>
          <a:p>
            <a:pPr marL="1200150" lvl="2" indent="-285750">
              <a:buFont typeface="Arial" panose="020B0604020202020204" pitchFamily="34" charset="0"/>
              <a:buChar char="•"/>
            </a:pPr>
            <a:r>
              <a:rPr lang="en-US" dirty="0"/>
              <a:t>Student Health Center</a:t>
            </a:r>
          </a:p>
          <a:p>
            <a:pPr marL="1200150" lvl="2" indent="-285750">
              <a:buFont typeface="Arial" panose="020B0604020202020204" pitchFamily="34" charset="0"/>
              <a:buChar char="•"/>
            </a:pPr>
            <a:r>
              <a:rPr lang="en-US" dirty="0"/>
              <a:t>208-496-9370</a:t>
            </a:r>
          </a:p>
          <a:p>
            <a:pPr marL="1200150" lvl="2" indent="-285750">
              <a:buFont typeface="Arial" panose="020B0604020202020204" pitchFamily="34" charset="0"/>
              <a:buChar char="•"/>
            </a:pPr>
            <a:r>
              <a:rPr lang="en-US" dirty="0"/>
              <a:t>After hours – 24/7: 208-496-HELP(4357)</a:t>
            </a:r>
          </a:p>
          <a:p>
            <a:pPr marL="742950" lvl="1" indent="-285750">
              <a:buFont typeface="Arial" panose="020B0604020202020204" pitchFamily="34" charset="0"/>
              <a:buChar char="•"/>
            </a:pPr>
            <a:r>
              <a:rPr lang="en-US" dirty="0">
                <a:hlinkClick r:id="rId4"/>
              </a:rPr>
              <a:t>BYU-Idaho Wellness Center (byui.edu)</a:t>
            </a:r>
            <a:endParaRPr lang="en-US" dirty="0"/>
          </a:p>
          <a:p>
            <a:pPr marL="1200150" lvl="2" indent="-285750">
              <a:buFont typeface="Arial" panose="020B0604020202020204" pitchFamily="34" charset="0"/>
              <a:buChar char="•"/>
            </a:pPr>
            <a:r>
              <a:rPr lang="en-US" dirty="0"/>
              <a:t>174 Hart building</a:t>
            </a:r>
          </a:p>
          <a:p>
            <a:pPr marL="1200150" lvl="2" indent="-285750">
              <a:buFont typeface="Arial" panose="020B0604020202020204" pitchFamily="34" charset="0"/>
              <a:buChar char="•"/>
            </a:pPr>
            <a:r>
              <a:rPr lang="en-US" dirty="0"/>
              <a:t>208-496-7491</a:t>
            </a:r>
          </a:p>
          <a:p>
            <a:pPr marL="742950" lvl="1" indent="-285750">
              <a:buFont typeface="Arial" panose="020B0604020202020204" pitchFamily="34" charset="0"/>
              <a:buChar char="•"/>
            </a:pPr>
            <a:r>
              <a:rPr lang="en-US" dirty="0">
                <a:hlinkClick r:id="rId5"/>
              </a:rPr>
              <a:t>Welcome to the BYU-Idaho Tutoring Center (byui.edu)</a:t>
            </a:r>
            <a:endParaRPr lang="en-US" dirty="0"/>
          </a:p>
          <a:p>
            <a:pPr marL="1200150" lvl="2" indent="-285750">
              <a:buFont typeface="Arial" panose="020B0604020202020204" pitchFamily="34" charset="0"/>
              <a:buChar char="•"/>
            </a:pPr>
            <a:r>
              <a:rPr lang="en-US" dirty="0"/>
              <a:t>2</a:t>
            </a:r>
            <a:r>
              <a:rPr lang="en-US" baseline="30000" dirty="0"/>
              <a:t>nd</a:t>
            </a:r>
            <a:r>
              <a:rPr lang="en-US" dirty="0"/>
              <a:t> floor of the library</a:t>
            </a:r>
          </a:p>
          <a:p>
            <a:pPr marL="1200150" lvl="2" indent="-285750">
              <a:buFont typeface="Arial" panose="020B0604020202020204" pitchFamily="34" charset="0"/>
              <a:buChar char="•"/>
            </a:pPr>
            <a:r>
              <a:rPr lang="en-US" dirty="0"/>
              <a:t>208-496-4270</a:t>
            </a:r>
          </a:p>
          <a:p>
            <a:pPr marL="742950" lvl="1" indent="-285750">
              <a:buFont typeface="Arial" panose="020B0604020202020204" pitchFamily="34" charset="0"/>
              <a:buChar char="•"/>
            </a:pPr>
            <a:r>
              <a:rPr lang="en-US" dirty="0">
                <a:hlinkClick r:id="rId6"/>
              </a:rPr>
              <a:t>Therapy Assistance Online (TAO): BYU-Idaho Counseling Center (byui.edu)</a:t>
            </a:r>
            <a:endParaRPr lang="en-US" dirty="0"/>
          </a:p>
          <a:p>
            <a:pPr marL="1200150" lvl="2" indent="-285750">
              <a:buFont typeface="Arial" panose="020B0604020202020204" pitchFamily="34" charset="0"/>
              <a:buChar char="•"/>
            </a:pPr>
            <a:r>
              <a:rPr lang="en-US" dirty="0"/>
              <a:t>Online software to help</a:t>
            </a:r>
          </a:p>
          <a:p>
            <a:pPr marL="742950" lvl="1" indent="-285750">
              <a:buFont typeface="Arial" panose="020B0604020202020204" pitchFamily="34" charset="0"/>
              <a:buChar char="•"/>
            </a:pPr>
            <a:r>
              <a:rPr lang="en-US" dirty="0">
                <a:hlinkClick r:id="rId7"/>
              </a:rPr>
              <a:t>BYU-Idaho Student Health Center (byui.edu)</a:t>
            </a:r>
            <a:endParaRPr lang="en-US" dirty="0"/>
          </a:p>
          <a:p>
            <a:pPr marL="1200150" lvl="2" indent="-285750">
              <a:buFont typeface="Arial" panose="020B0604020202020204" pitchFamily="34" charset="0"/>
              <a:buChar char="•"/>
            </a:pPr>
            <a:r>
              <a:rPr lang="en-US" dirty="0"/>
              <a:t>Health care and Pharmacy</a:t>
            </a:r>
          </a:p>
          <a:p>
            <a:pPr marL="1200150" lvl="2" indent="-285750">
              <a:buFont typeface="Arial" panose="020B0604020202020204" pitchFamily="34" charset="0"/>
              <a:buChar char="•"/>
            </a:pPr>
            <a:r>
              <a:rPr lang="en-US" dirty="0"/>
              <a:t>208-496-9330</a:t>
            </a:r>
          </a:p>
          <a:p>
            <a:pPr marL="742950" lvl="1" indent="-285750">
              <a:buFont typeface="Arial" panose="020B0604020202020204" pitchFamily="34" charset="0"/>
              <a:buChar char="•"/>
            </a:pPr>
            <a:r>
              <a:rPr lang="en-US" dirty="0">
                <a:hlinkClick r:id="rId8"/>
              </a:rPr>
              <a:t>Autism Mentoring Program: BYU-Idaho Counseling Center (byui.edu)</a:t>
            </a:r>
            <a:endParaRPr lang="en-US" dirty="0"/>
          </a:p>
          <a:p>
            <a:pPr marL="742950" lvl="1" indent="-285750">
              <a:buFont typeface="Arial" panose="020B0604020202020204" pitchFamily="34" charset="0"/>
              <a:buChar char="•"/>
            </a:pPr>
            <a:r>
              <a:rPr lang="en-US" dirty="0">
                <a:hlinkClick r:id="rId9"/>
              </a:rPr>
              <a:t>Peer Mentoring (byui.edu)</a:t>
            </a:r>
            <a:endParaRPr lang="en-US" dirty="0"/>
          </a:p>
          <a:p>
            <a:pPr marL="1200150" lvl="2" indent="-285750">
              <a:buFont typeface="Arial" panose="020B0604020202020204" pitchFamily="34" charset="0"/>
              <a:buChar char="•"/>
            </a:pPr>
            <a:r>
              <a:rPr lang="en-US" dirty="0"/>
              <a:t>208-496-1441</a:t>
            </a:r>
          </a:p>
          <a:p>
            <a:pPr marL="742950" lvl="1" indent="-285750">
              <a:buFont typeface="Arial" panose="020B0604020202020204" pitchFamily="34" charset="0"/>
              <a:buChar char="•"/>
            </a:pPr>
            <a:r>
              <a:rPr lang="en-US" dirty="0"/>
              <a:t>Many groups and workshops (contact counseling center)</a:t>
            </a:r>
          </a:p>
        </p:txBody>
      </p:sp>
    </p:spTree>
    <p:extLst>
      <p:ext uri="{BB962C8B-B14F-4D97-AF65-F5344CB8AC3E}">
        <p14:creationId xmlns:p14="http://schemas.microsoft.com/office/powerpoint/2010/main" val="281756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354B-3343-4C49-848A-43FA0756CBC0}"/>
              </a:ext>
            </a:extLst>
          </p:cNvPr>
          <p:cNvSpPr>
            <a:spLocks noGrp="1"/>
          </p:cNvSpPr>
          <p:nvPr>
            <p:ph type="title"/>
          </p:nvPr>
        </p:nvSpPr>
        <p:spPr>
          <a:xfrm>
            <a:off x="361722" y="29993"/>
            <a:ext cx="10592790" cy="576845"/>
          </a:xfrm>
        </p:spPr>
        <p:txBody>
          <a:bodyPr>
            <a:normAutofit fontScale="90000"/>
          </a:bodyPr>
          <a:lstStyle/>
          <a:p>
            <a:r>
              <a:rPr lang="en-US" dirty="0"/>
              <a:t>University Help Resources</a:t>
            </a:r>
          </a:p>
        </p:txBody>
      </p:sp>
      <p:sp>
        <p:nvSpPr>
          <p:cNvPr id="3" name="Footer Placeholder 2">
            <a:extLst>
              <a:ext uri="{FF2B5EF4-FFF2-40B4-BE49-F238E27FC236}">
                <a16:creationId xmlns:a16="http://schemas.microsoft.com/office/drawing/2014/main" id="{26D28B96-F48C-9680-9DA3-E25B185A125E}"/>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23D17E51-8D9A-5E4F-CA7C-F47525D08946}"/>
              </a:ext>
            </a:extLst>
          </p:cNvPr>
          <p:cNvSpPr>
            <a:spLocks noGrp="1"/>
          </p:cNvSpPr>
          <p:nvPr>
            <p:ph type="sldNum" sz="quarter" idx="12"/>
          </p:nvPr>
        </p:nvSpPr>
        <p:spPr/>
        <p:txBody>
          <a:bodyPr>
            <a:normAutofit lnSpcReduction="10000"/>
          </a:bodyPr>
          <a:lstStyle/>
          <a:p>
            <a:fld id="{E668C778-7C06-473C-AEEC-EEA638544F6E}" type="slidenum">
              <a:rPr lang="en-US" smtClean="0"/>
              <a:t>8</a:t>
            </a:fld>
            <a:endParaRPr lang="en-US"/>
          </a:p>
        </p:txBody>
      </p:sp>
      <p:sp>
        <p:nvSpPr>
          <p:cNvPr id="4" name="TextBox 3">
            <a:extLst>
              <a:ext uri="{FF2B5EF4-FFF2-40B4-BE49-F238E27FC236}">
                <a16:creationId xmlns:a16="http://schemas.microsoft.com/office/drawing/2014/main" id="{D13AA6B1-B32E-8A70-2B72-ED8D54DDAFED}"/>
              </a:ext>
            </a:extLst>
          </p:cNvPr>
          <p:cNvSpPr txBox="1"/>
          <p:nvPr/>
        </p:nvSpPr>
        <p:spPr>
          <a:xfrm>
            <a:off x="1261872" y="2026157"/>
            <a:ext cx="9692640"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4B3C4027-44CC-E0DC-1832-B3430C9F78A2}"/>
              </a:ext>
            </a:extLst>
          </p:cNvPr>
          <p:cNvSpPr txBox="1"/>
          <p:nvPr/>
        </p:nvSpPr>
        <p:spPr>
          <a:xfrm>
            <a:off x="549351" y="540632"/>
            <a:ext cx="9439079" cy="7294305"/>
          </a:xfrm>
          <a:prstGeom prst="rect">
            <a:avLst/>
          </a:prstGeom>
          <a:noFill/>
        </p:spPr>
        <p:txBody>
          <a:bodyPr wrap="square" rtlCol="0">
            <a:spAutoFit/>
          </a:bodyPr>
          <a:lstStyle/>
          <a:p>
            <a:pPr marL="742950" lvl="1" indent="-285750">
              <a:buFont typeface="Arial" panose="020B0604020202020204" pitchFamily="34" charset="0"/>
              <a:buChar char="•"/>
            </a:pPr>
            <a:r>
              <a:rPr lang="en-US" dirty="0"/>
              <a:t>Student Services</a:t>
            </a:r>
          </a:p>
          <a:p>
            <a:pPr marL="1200150" lvl="2" indent="-285750">
              <a:buFont typeface="Arial" panose="020B0604020202020204" pitchFamily="34" charset="0"/>
              <a:buChar char="•"/>
            </a:pPr>
            <a:r>
              <a:rPr lang="en-US" dirty="0">
                <a:hlinkClick r:id="rId3"/>
              </a:rPr>
              <a:t>Student Services (byui.edu)</a:t>
            </a:r>
            <a:endParaRPr lang="en-US" dirty="0"/>
          </a:p>
          <a:p>
            <a:pPr marL="742950" lvl="1" indent="-285750">
              <a:buFont typeface="Arial" panose="020B0604020202020204" pitchFamily="34" charset="0"/>
              <a:buChar char="•"/>
            </a:pPr>
            <a:r>
              <a:rPr lang="en-US" dirty="0"/>
              <a:t>Career services</a:t>
            </a:r>
          </a:p>
          <a:p>
            <a:pPr marL="1200150" lvl="2" indent="-285750">
              <a:buFont typeface="Arial" panose="020B0604020202020204" pitchFamily="34" charset="0"/>
              <a:buChar char="•"/>
            </a:pPr>
            <a:r>
              <a:rPr lang="en-US" dirty="0">
                <a:hlinkClick r:id="rId4"/>
              </a:rPr>
              <a:t>Career Center (byui.edu)</a:t>
            </a:r>
            <a:endParaRPr lang="en-US" dirty="0"/>
          </a:p>
          <a:p>
            <a:pPr marL="1200150" lvl="2" indent="-285750">
              <a:buFont typeface="Arial" panose="020B0604020202020204" pitchFamily="34" charset="0"/>
              <a:buChar char="•"/>
            </a:pPr>
            <a:r>
              <a:rPr lang="en-US" dirty="0"/>
              <a:t>208-496-9801</a:t>
            </a:r>
          </a:p>
          <a:p>
            <a:pPr marL="1200150" lvl="2" indent="-285750">
              <a:buFont typeface="Arial" panose="020B0604020202020204" pitchFamily="34" charset="0"/>
              <a:buChar char="•"/>
            </a:pPr>
            <a:r>
              <a:rPr lang="en-US" dirty="0"/>
              <a:t>MC 200</a:t>
            </a:r>
          </a:p>
          <a:p>
            <a:pPr marL="742950" lvl="1" indent="-285750">
              <a:buFont typeface="Arial" panose="020B0604020202020204" pitchFamily="34" charset="0"/>
              <a:buChar char="•"/>
            </a:pPr>
            <a:r>
              <a:rPr lang="en-US" dirty="0"/>
              <a:t>Alumni Service</a:t>
            </a:r>
          </a:p>
          <a:p>
            <a:pPr marL="1200150" lvl="2" indent="-285750">
              <a:buFont typeface="Arial" panose="020B0604020202020204" pitchFamily="34" charset="0"/>
              <a:buChar char="•"/>
            </a:pPr>
            <a:r>
              <a:rPr lang="en-US" dirty="0">
                <a:hlinkClick r:id="rId5"/>
              </a:rPr>
              <a:t>Alumni Association | Graduation Office | BYU-Idaho (byui.edu)</a:t>
            </a:r>
            <a:endParaRPr lang="en-US" dirty="0"/>
          </a:p>
          <a:p>
            <a:pPr marL="1200150" lvl="2" indent="-285750">
              <a:buFont typeface="Arial" panose="020B0604020202020204" pitchFamily="34" charset="0"/>
              <a:buChar char="•"/>
            </a:pPr>
            <a:r>
              <a:rPr lang="en-US" dirty="0"/>
              <a:t>208-496-3300</a:t>
            </a:r>
          </a:p>
          <a:p>
            <a:pPr marL="1200150" lvl="2" indent="-285750">
              <a:buFont typeface="Arial" panose="020B0604020202020204" pitchFamily="34" charset="0"/>
              <a:buChar char="•"/>
            </a:pPr>
            <a:r>
              <a:rPr lang="en-US" dirty="0"/>
              <a:t>MC 175</a:t>
            </a:r>
          </a:p>
          <a:p>
            <a:pPr marL="742950" lvl="1" indent="-285750">
              <a:buFont typeface="Arial" panose="020B0604020202020204" pitchFamily="34" charset="0"/>
              <a:buChar char="•"/>
            </a:pPr>
            <a:r>
              <a:rPr lang="en-US" dirty="0"/>
              <a:t>Presentation Practice Center:</a:t>
            </a:r>
          </a:p>
          <a:p>
            <a:pPr marL="1200150" lvl="2" indent="-285750">
              <a:buFont typeface="Arial" panose="020B0604020202020204" pitchFamily="34" charset="0"/>
              <a:buChar char="•"/>
            </a:pPr>
            <a:r>
              <a:rPr lang="en-US" dirty="0">
                <a:hlinkClick r:id="rId6"/>
              </a:rPr>
              <a:t>Presentation Practice Center | Improve Your Public Speaking | BYU-Idaho (byui.edu)</a:t>
            </a:r>
            <a:endParaRPr lang="en-US" dirty="0"/>
          </a:p>
          <a:p>
            <a:pPr marL="1200150" lvl="2" indent="-285750">
              <a:buFont typeface="Arial" panose="020B0604020202020204" pitchFamily="34" charset="0"/>
              <a:buChar char="•"/>
            </a:pPr>
            <a:r>
              <a:rPr lang="en-US" dirty="0"/>
              <a:t>208-496-3719</a:t>
            </a:r>
          </a:p>
          <a:p>
            <a:pPr marL="1200150" lvl="2" indent="-285750">
              <a:buFont typeface="Arial" panose="020B0604020202020204" pitchFamily="34" charset="0"/>
              <a:buChar char="•"/>
            </a:pPr>
            <a:r>
              <a:rPr lang="en-US" dirty="0">
                <a:hlinkClick r:id="rId7"/>
              </a:rPr>
              <a:t>presentationpractice@byui.edu</a:t>
            </a:r>
            <a:endParaRPr lang="en-US" dirty="0"/>
          </a:p>
          <a:p>
            <a:pPr marL="742950" lvl="1" indent="-285750">
              <a:buFont typeface="Arial" panose="020B0604020202020204" pitchFamily="34" charset="0"/>
              <a:buChar char="•"/>
            </a:pPr>
            <a:r>
              <a:rPr lang="en-US" dirty="0"/>
              <a:t>IT</a:t>
            </a:r>
          </a:p>
          <a:p>
            <a:pPr marL="1200150" lvl="2" indent="-285750">
              <a:buFont typeface="Arial" panose="020B0604020202020204" pitchFamily="34" charset="0"/>
              <a:buChar char="•"/>
            </a:pPr>
            <a:r>
              <a:rPr lang="en-US" dirty="0">
                <a:hlinkClick r:id="rId8"/>
              </a:rPr>
              <a:t>IT Services Home (byui.edu)</a:t>
            </a:r>
            <a:endParaRPr lang="en-US" dirty="0"/>
          </a:p>
          <a:p>
            <a:pPr marL="1200150" lvl="2" indent="-285750">
              <a:buFont typeface="Arial" panose="020B0604020202020204" pitchFamily="34" charset="0"/>
              <a:buChar char="•"/>
            </a:pPr>
            <a:r>
              <a:rPr lang="en-US" dirty="0"/>
              <a:t>208-496-1411</a:t>
            </a:r>
          </a:p>
          <a:p>
            <a:pPr marL="742950" lvl="1" indent="-285750">
              <a:buFont typeface="Arial" panose="020B0604020202020204" pitchFamily="34" charset="0"/>
              <a:buChar char="•"/>
            </a:pPr>
            <a:r>
              <a:rPr lang="en-US" dirty="0">
                <a:latin typeface="Arial" panose="020B0604020202020204" pitchFamily="34" charset="0"/>
                <a:ea typeface="Calibri" panose="020F0502020204030204" pitchFamily="34" charset="0"/>
              </a:rPr>
              <a:t>Academic Advisor:</a:t>
            </a:r>
          </a:p>
          <a:p>
            <a:pPr marL="1200150" lvl="2"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rPr>
              <a:t>Email: </a:t>
            </a:r>
            <a:r>
              <a:rPr lang="en-US" u="sng" dirty="0">
                <a:solidFill>
                  <a:srgbClr val="0563C1"/>
                </a:solidFill>
                <a:latin typeface="Times New Roman" panose="02020603050405020304" pitchFamily="18" charset="0"/>
                <a:ea typeface="Calibri" panose="020F0502020204030204" pitchFamily="34" charset="0"/>
                <a:hlinkClick r:id="rId9"/>
              </a:rPr>
              <a:t>CPSEadvising@byui.edu</a:t>
            </a:r>
            <a:endParaRPr lang="en-US" dirty="0">
              <a:latin typeface="Calibri" panose="020F0502020204030204" pitchFamily="34" charset="0"/>
              <a:ea typeface="Calibri" panose="020F0502020204030204" pitchFamily="34" charset="0"/>
            </a:endParaRPr>
          </a:p>
          <a:p>
            <a:pPr marL="1200150" lvl="2"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rPr>
              <a:t>208-496-9800</a:t>
            </a:r>
            <a:endParaRPr lang="en-US" dirty="0">
              <a:latin typeface="Calibri" panose="020F0502020204030204" pitchFamily="34" charset="0"/>
              <a:ea typeface="Calibri" panose="020F0502020204030204" pitchFamily="34" charset="0"/>
            </a:endParaRPr>
          </a:p>
          <a:p>
            <a:pPr marL="1200150" lvl="2" indent="-285750">
              <a:buFont typeface="Arial" panose="020B0604020202020204" pitchFamily="34" charset="0"/>
              <a:buChar char="•"/>
            </a:pPr>
            <a:r>
              <a:rPr lang="en-US" u="sng" dirty="0">
                <a:solidFill>
                  <a:srgbClr val="0563C1"/>
                </a:solidFill>
                <a:latin typeface="Times New Roman" panose="02020603050405020304" pitchFamily="18" charset="0"/>
                <a:ea typeface="Calibri" panose="020F0502020204030204" pitchFamily="34" charset="0"/>
                <a:hlinkClick r:id="rId10"/>
              </a:rPr>
              <a:t>https://byu-idaho.screenstepslive.com/s/iplan_help_guides/m/68348/l/1021897-for-students-advising-appointment</a:t>
            </a:r>
            <a:r>
              <a:rPr lang="en-US" dirty="0">
                <a:latin typeface="Times New Roman" panose="02020603050405020304" pitchFamily="18" charset="0"/>
                <a:ea typeface="Calibri" panose="020F0502020204030204" pitchFamily="34" charset="0"/>
              </a:rPr>
              <a:t> </a:t>
            </a:r>
            <a:endParaRPr lang="en-US" dirty="0">
              <a:latin typeface="Calibri" panose="020F0502020204030204" pitchFamily="34" charset="0"/>
              <a:ea typeface="Calibri" panose="020F0502020204030204" pitchFamily="34" charset="0"/>
            </a:endParaRP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p:txBody>
      </p:sp>
    </p:spTree>
    <p:extLst>
      <p:ext uri="{BB962C8B-B14F-4D97-AF65-F5344CB8AC3E}">
        <p14:creationId xmlns:p14="http://schemas.microsoft.com/office/powerpoint/2010/main" val="3850164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Class Rules</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9</a:t>
            </a:fld>
            <a:endParaRPr lang="en-US">
              <a:solidFill>
                <a:schemeClr val="accent1">
                  <a:lumMod val="60000"/>
                  <a:lumOff val="40000"/>
                </a:schemeClr>
              </a:solidFill>
            </a:endParaRPr>
          </a:p>
        </p:txBody>
      </p:sp>
      <p:sp>
        <p:nvSpPr>
          <p:cNvPr id="7" name="TextBox 6">
            <a:extLst>
              <a:ext uri="{FF2B5EF4-FFF2-40B4-BE49-F238E27FC236}">
                <a16:creationId xmlns:a16="http://schemas.microsoft.com/office/drawing/2014/main" id="{C4CA1807-25C9-F781-5558-92C772BB0CB1}"/>
              </a:ext>
            </a:extLst>
          </p:cNvPr>
          <p:cNvSpPr txBox="1"/>
          <p:nvPr/>
        </p:nvSpPr>
        <p:spPr>
          <a:xfrm>
            <a:off x="355729" y="1109609"/>
            <a:ext cx="709303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Talking – only one person at a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Technology – Use for class</a:t>
            </a:r>
          </a:p>
          <a:p>
            <a:pPr marL="742950" lvl="1" indent="-285750">
              <a:buFont typeface="Arial" panose="020B0604020202020204" pitchFamily="34" charset="0"/>
              <a:buChar char="•"/>
            </a:pPr>
            <a:r>
              <a:rPr lang="en-US" dirty="0"/>
              <a:t>No games</a:t>
            </a:r>
          </a:p>
          <a:p>
            <a:pPr marL="742950" lvl="1" indent="-285750">
              <a:buFont typeface="Arial" panose="020B0604020202020204" pitchFamily="34" charset="0"/>
              <a:buChar char="•"/>
            </a:pPr>
            <a:r>
              <a:rPr lang="en-US" dirty="0"/>
              <a:t>No shopping</a:t>
            </a:r>
          </a:p>
          <a:p>
            <a:pPr marL="742950" lvl="1" indent="-285750">
              <a:buFont typeface="Arial" panose="020B0604020202020204" pitchFamily="34" charset="0"/>
              <a:buChar char="•"/>
            </a:pPr>
            <a:r>
              <a:rPr lang="en-US" dirty="0"/>
              <a:t>No videos</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Class Roll</a:t>
            </a:r>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310300A-64C6-9286-2E6C-F1B078928923}"/>
              </a:ext>
            </a:extLst>
          </p:cNvPr>
          <p:cNvPicPr>
            <a:picLocks noChangeAspect="1"/>
          </p:cNvPicPr>
          <p:nvPr/>
        </p:nvPicPr>
        <p:blipFill>
          <a:blip r:embed="rId3"/>
          <a:stretch>
            <a:fillRect/>
          </a:stretch>
        </p:blipFill>
        <p:spPr>
          <a:xfrm>
            <a:off x="7203735" y="3429000"/>
            <a:ext cx="4524375" cy="3248025"/>
          </a:xfrm>
          <a:prstGeom prst="rect">
            <a:avLst/>
          </a:prstGeom>
        </p:spPr>
      </p:pic>
    </p:spTree>
    <p:extLst>
      <p:ext uri="{BB962C8B-B14F-4D97-AF65-F5344CB8AC3E}">
        <p14:creationId xmlns:p14="http://schemas.microsoft.com/office/powerpoint/2010/main" val="100862260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97FBE9B48774140BE2E1398DE4B891E" ma:contentTypeVersion="2" ma:contentTypeDescription="Create a new document." ma:contentTypeScope="" ma:versionID="f62502e136984fb9c7e7d314da20bf31">
  <xsd:schema xmlns:xsd="http://www.w3.org/2001/XMLSchema" xmlns:xs="http://www.w3.org/2001/XMLSchema" xmlns:p="http://schemas.microsoft.com/office/2006/metadata/properties" xmlns:ns2="3cb7bd56-2437-4d1e-a1ed-079bf8fc39f8" targetNamespace="http://schemas.microsoft.com/office/2006/metadata/properties" ma:root="true" ma:fieldsID="612f2523cd6048dede1a4be909059295" ns2:_="">
    <xsd:import namespace="3cb7bd56-2437-4d1e-a1ed-079bf8fc39f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b7bd56-2437-4d1e-a1ed-079bf8fc39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82FC5B-E609-48E0-929F-05D87E98B89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3D02351-E78E-44D6-8A85-07169078F436}">
  <ds:schemaRefs>
    <ds:schemaRef ds:uri="http://schemas.microsoft.com/sharepoint/v3/contenttype/forms"/>
  </ds:schemaRefs>
</ds:datastoreItem>
</file>

<file path=customXml/itemProps3.xml><?xml version="1.0" encoding="utf-8"?>
<ds:datastoreItem xmlns:ds="http://schemas.openxmlformats.org/officeDocument/2006/customXml" ds:itemID="{4AD39D74-7485-4CBB-ABA6-DFE83687DB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b7bd56-2437-4d1e-a1ed-079bf8fc39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View</Template>
  <TotalTime>4592</TotalTime>
  <Words>2073</Words>
  <Application>Microsoft Office PowerPoint</Application>
  <PresentationFormat>Widescreen</PresentationFormat>
  <Paragraphs>390</Paragraphs>
  <Slides>22</Slides>
  <Notes>19</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View</vt:lpstr>
      <vt:lpstr>CSE 130 – Algorithm Design Class 4</vt:lpstr>
      <vt:lpstr>Opening Prayer</vt:lpstr>
      <vt:lpstr>Spiritual Thought</vt:lpstr>
      <vt:lpstr>Quote  </vt:lpstr>
      <vt:lpstr>Announcements</vt:lpstr>
      <vt:lpstr>PowerPoint Presentation</vt:lpstr>
      <vt:lpstr>University Help Resources</vt:lpstr>
      <vt:lpstr>University Help Resources</vt:lpstr>
      <vt:lpstr>Class Rules</vt:lpstr>
      <vt:lpstr>PowerPoint Presentation</vt:lpstr>
      <vt:lpstr>Goals for Today</vt:lpstr>
      <vt:lpstr>Coding Style/Standard</vt:lpstr>
      <vt:lpstr>CSE 130 Course Outline</vt:lpstr>
      <vt:lpstr>Python – Sets, Tuples, List, and Dictionaries</vt:lpstr>
      <vt:lpstr>JSON Overview</vt:lpstr>
      <vt:lpstr>JSON Example</vt:lpstr>
      <vt:lpstr>JSON Within Python</vt:lpstr>
      <vt:lpstr>JSON Within Python</vt:lpstr>
      <vt:lpstr>Python Slicing</vt:lpstr>
      <vt:lpstr>Lighten Up</vt:lpstr>
      <vt:lpstr>Lighten Up    </vt:lpstr>
      <vt:lpstr>Death . . . By PowerPoint</vt:lpstr>
    </vt:vector>
  </TitlesOfParts>
  <Company>Brigham Young University 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110</dc:title>
  <dc:creator>Godderidge, Gary</dc:creator>
  <cp:lastModifiedBy>Godderidge, Gary</cp:lastModifiedBy>
  <cp:revision>4</cp:revision>
  <dcterms:created xsi:type="dcterms:W3CDTF">2022-04-11T15:13:25Z</dcterms:created>
  <dcterms:modified xsi:type="dcterms:W3CDTF">2023-01-13T03:05:50Z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0x010100D97FBE9B48774140BE2E1398DE4B891E</vt:lpwstr>
  </property>
</Properties>
</file>